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8"/>
  </p:notesMasterIdLst>
  <p:handoutMasterIdLst>
    <p:handoutMasterId r:id="rId29"/>
  </p:handoutMasterIdLst>
  <p:sldIdLst>
    <p:sldId id="256" r:id="rId2"/>
    <p:sldId id="267" r:id="rId3"/>
    <p:sldId id="283" r:id="rId4"/>
    <p:sldId id="289" r:id="rId5"/>
    <p:sldId id="290" r:id="rId6"/>
    <p:sldId id="293" r:id="rId7"/>
    <p:sldId id="258" r:id="rId8"/>
    <p:sldId id="279" r:id="rId9"/>
    <p:sldId id="309" r:id="rId10"/>
    <p:sldId id="306" r:id="rId11"/>
    <p:sldId id="331" r:id="rId12"/>
    <p:sldId id="311" r:id="rId13"/>
    <p:sldId id="317" r:id="rId14"/>
    <p:sldId id="321" r:id="rId15"/>
    <p:sldId id="324" r:id="rId16"/>
    <p:sldId id="326" r:id="rId17"/>
    <p:sldId id="285" r:id="rId18"/>
    <p:sldId id="314" r:id="rId19"/>
    <p:sldId id="312" r:id="rId20"/>
    <p:sldId id="310" r:id="rId21"/>
    <p:sldId id="278" r:id="rId22"/>
    <p:sldId id="303" r:id="rId23"/>
    <p:sldId id="328" r:id="rId24"/>
    <p:sldId id="313" r:id="rId25"/>
    <p:sldId id="315" r:id="rId26"/>
    <p:sldId id="297" r:id="rId2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26F9137-EFF4-4F7D-BC8F-1126CE9790EF}">
          <p14:sldIdLst>
            <p14:sldId id="256"/>
            <p14:sldId id="267"/>
            <p14:sldId id="283"/>
            <p14:sldId id="289"/>
            <p14:sldId id="290"/>
            <p14:sldId id="293"/>
          </p14:sldIdLst>
        </p14:section>
        <p14:section name="Abschnitt ohne Titel" id="{1DCF41D1-C16C-4894-82B6-7054B103FE88}">
          <p14:sldIdLst>
            <p14:sldId id="258"/>
            <p14:sldId id="279"/>
            <p14:sldId id="309"/>
          </p14:sldIdLst>
        </p14:section>
        <p14:section name="Abschnitt ohne Titel" id="{B4AFC1BD-B52B-4751-BD17-258084A1DAEB}">
          <p14:sldIdLst>
            <p14:sldId id="306"/>
            <p14:sldId id="331"/>
            <p14:sldId id="311"/>
            <p14:sldId id="317"/>
            <p14:sldId id="321"/>
            <p14:sldId id="324"/>
            <p14:sldId id="326"/>
            <p14:sldId id="285"/>
            <p14:sldId id="314"/>
            <p14:sldId id="312"/>
            <p14:sldId id="310"/>
            <p14:sldId id="278"/>
            <p14:sldId id="303"/>
            <p14:sldId id="328"/>
            <p14:sldId id="313"/>
            <p14:sldId id="315"/>
            <p14:sldId id="297"/>
          </p14:sldIdLst>
        </p14:section>
      </p14:sectionLst>
    </p:ex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agozhynskyi Andrii" initials="DA" lastIdx="9" clrIdx="0">
    <p:extLst>
      <p:ext uri="{19B8F6BF-5375-455C-9EA6-DF929625EA0E}">
        <p15:presenceInfo xmlns:p15="http://schemas.microsoft.com/office/powerpoint/2012/main" userId="Dragozhynskyi Andri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4" autoAdjust="0"/>
    <p:restoredTop sz="55911" autoAdjust="0"/>
  </p:normalViewPr>
  <p:slideViewPr>
    <p:cSldViewPr showGuides="1">
      <p:cViewPr>
        <p:scale>
          <a:sx n="107" d="100"/>
          <a:sy n="107" d="100"/>
        </p:scale>
        <p:origin x="62" y="-2270"/>
      </p:cViewPr>
      <p:guideLst>
        <p:guide orient="horz" pos="2160"/>
        <p:guide pos="3839"/>
      </p:guideLst>
    </p:cSldViewPr>
  </p:slideViewPr>
  <p:outlineViewPr>
    <p:cViewPr>
      <p:scale>
        <a:sx n="33" d="100"/>
        <a:sy n="33" d="100"/>
      </p:scale>
      <p:origin x="0" y="-491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3115"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diagrams/_rels/data7.xml.rels><?xml version="1.0" encoding="UTF-8" standalone="yes"?>
<Relationships xmlns="http://schemas.openxmlformats.org/package/2006/relationships"><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1424EE-37CA-4769-A35C-B3BD50754656}" type="doc">
      <dgm:prSet loTypeId="urn:microsoft.com/office/officeart/2008/layout/HorizontalMultiLevelHierarchy" loCatId="hierarchy" qsTypeId="urn:microsoft.com/office/officeart/2005/8/quickstyle/3d1" qsCatId="3D" csTypeId="urn:microsoft.com/office/officeart/2005/8/colors/accent1_2" csCatId="accent1" phldr="1"/>
      <dgm:spPr/>
      <dgm:t>
        <a:bodyPr/>
        <a:lstStyle/>
        <a:p>
          <a:endParaRPr lang="de-DE"/>
        </a:p>
      </dgm:t>
    </dgm:pt>
    <dgm:pt modelId="{EBE8190F-BA91-4C52-B759-5C56CA9F3778}">
      <dgm:prSet phldrT="[Text]" custT="1"/>
      <dgm:spPr>
        <a:solidFill>
          <a:srgbClr val="FFC000"/>
        </a:solidFill>
      </dgm:spPr>
      <dgm:t>
        <a:bodyPr/>
        <a:lstStyle/>
        <a:p>
          <a:r>
            <a:rPr lang="de-DE" sz="1050" b="1" dirty="0" smtClean="0">
              <a:solidFill>
                <a:schemeClr val="tx1"/>
              </a:solidFill>
            </a:rPr>
            <a:t>Peplink-connect</a:t>
          </a:r>
          <a:endParaRPr lang="de-DE" sz="1050" b="1" dirty="0">
            <a:solidFill>
              <a:schemeClr val="tx1"/>
            </a:solidFill>
          </a:endParaRPr>
        </a:p>
      </dgm:t>
    </dgm:pt>
    <dgm:pt modelId="{FD10BAB9-24C4-49F2-AF6C-9CC8F3AFC71D}" type="parTrans" cxnId="{86B82A12-556E-41B5-B48B-9A1CBEAD26EC}">
      <dgm:prSet/>
      <dgm:spPr/>
      <dgm:t>
        <a:bodyPr/>
        <a:lstStyle/>
        <a:p>
          <a:endParaRPr lang="de-DE"/>
        </a:p>
      </dgm:t>
    </dgm:pt>
    <dgm:pt modelId="{25CEE2BE-3648-43D6-B85A-9C2DA52EA0A0}" type="sibTrans" cxnId="{86B82A12-556E-41B5-B48B-9A1CBEAD26EC}">
      <dgm:prSet/>
      <dgm:spPr/>
      <dgm:t>
        <a:bodyPr/>
        <a:lstStyle/>
        <a:p>
          <a:endParaRPr lang="de-DE"/>
        </a:p>
      </dgm:t>
    </dgm:pt>
    <dgm:pt modelId="{1FC8C1F8-48C2-4F79-A53B-6C14901C0003}">
      <dgm:prSet phldrT="[Text]" custT="1"/>
      <dgm:spPr>
        <a:solidFill>
          <a:srgbClr val="FFC000"/>
        </a:solidFill>
      </dgm:spPr>
      <dgm:t>
        <a:bodyPr/>
        <a:lstStyle/>
        <a:p>
          <a:r>
            <a:rPr lang="de-DE" sz="1050" b="1" dirty="0" smtClean="0">
              <a:solidFill>
                <a:schemeClr val="tx1"/>
              </a:solidFill>
            </a:rPr>
            <a:t>src</a:t>
          </a:r>
          <a:endParaRPr lang="de-DE" sz="1050" b="1" dirty="0">
            <a:solidFill>
              <a:schemeClr val="tx1"/>
            </a:solidFill>
          </a:endParaRPr>
        </a:p>
      </dgm:t>
    </dgm:pt>
    <dgm:pt modelId="{443882AA-F611-4505-B682-740779362AC2}" type="parTrans" cxnId="{3A33582C-202B-4C51-845B-779959348D39}">
      <dgm:prSet custT="1"/>
      <dgm:spPr/>
      <dgm:t>
        <a:bodyPr/>
        <a:lstStyle/>
        <a:p>
          <a:endParaRPr lang="de-DE" sz="1050" b="1" dirty="0"/>
        </a:p>
      </dgm:t>
    </dgm:pt>
    <dgm:pt modelId="{56BB79F0-EC61-402C-857B-215A2132D250}" type="sibTrans" cxnId="{3A33582C-202B-4C51-845B-779959348D39}">
      <dgm:prSet/>
      <dgm:spPr/>
      <dgm:t>
        <a:bodyPr/>
        <a:lstStyle/>
        <a:p>
          <a:endParaRPr lang="de-DE"/>
        </a:p>
      </dgm:t>
    </dgm:pt>
    <dgm:pt modelId="{0675779A-4175-495C-AA98-570D5BAF9E32}">
      <dgm:prSet custT="1"/>
      <dgm:spPr>
        <a:solidFill>
          <a:srgbClr val="FFC000"/>
        </a:solidFill>
      </dgm:spPr>
      <dgm:t>
        <a:bodyPr/>
        <a:lstStyle/>
        <a:p>
          <a:r>
            <a:rPr lang="de-DE" sz="1050" b="1" dirty="0" smtClean="0">
              <a:solidFill>
                <a:schemeClr val="tx1"/>
              </a:solidFill>
            </a:rPr>
            <a:t>api</a:t>
          </a:r>
          <a:endParaRPr lang="de-DE" sz="1050" b="1" dirty="0">
            <a:solidFill>
              <a:schemeClr val="tx1"/>
            </a:solidFill>
          </a:endParaRPr>
        </a:p>
      </dgm:t>
    </dgm:pt>
    <dgm:pt modelId="{ED15684F-414C-4FED-8920-39AEDD0F6967}" type="parTrans" cxnId="{BBC74779-264B-424B-8915-7EB83D68DD7A}">
      <dgm:prSet custT="1"/>
      <dgm:spPr/>
      <dgm:t>
        <a:bodyPr/>
        <a:lstStyle/>
        <a:p>
          <a:endParaRPr lang="de-DE" sz="1050" b="1" dirty="0"/>
        </a:p>
      </dgm:t>
    </dgm:pt>
    <dgm:pt modelId="{401B92DA-B6B3-4C8B-B317-AF2AFAD745B5}" type="sibTrans" cxnId="{BBC74779-264B-424B-8915-7EB83D68DD7A}">
      <dgm:prSet/>
      <dgm:spPr/>
      <dgm:t>
        <a:bodyPr/>
        <a:lstStyle/>
        <a:p>
          <a:endParaRPr lang="de-DE"/>
        </a:p>
      </dgm:t>
    </dgm:pt>
    <dgm:pt modelId="{36A01AB8-7141-454D-92D5-1D640CDC9940}">
      <dgm:prSet custT="1"/>
      <dgm:spPr>
        <a:solidFill>
          <a:schemeClr val="accent1"/>
        </a:solidFill>
        <a:ln>
          <a:solidFill>
            <a:schemeClr val="accent1"/>
          </a:solidFill>
        </a:ln>
      </dgm:spPr>
      <dgm:t>
        <a:bodyPr/>
        <a:lstStyle/>
        <a:p>
          <a:r>
            <a:rPr lang="de-DE" sz="1050" b="1" dirty="0" smtClean="0">
              <a:solidFill>
                <a:schemeClr val="tx1"/>
              </a:solidFill>
            </a:rPr>
            <a:t>api_peplink_connect.php</a:t>
          </a:r>
          <a:endParaRPr lang="de-DE" sz="1050" b="1" dirty="0">
            <a:solidFill>
              <a:schemeClr val="tx1"/>
            </a:solidFill>
          </a:endParaRPr>
        </a:p>
      </dgm:t>
    </dgm:pt>
    <dgm:pt modelId="{E028E0EE-1142-4D90-B2CA-5708C12E84E1}" type="parTrans" cxnId="{0A10C088-226A-47C0-AAD4-641980EE03A2}">
      <dgm:prSet custT="1"/>
      <dgm:spPr/>
      <dgm:t>
        <a:bodyPr/>
        <a:lstStyle/>
        <a:p>
          <a:endParaRPr lang="de-DE" sz="1050" b="1" dirty="0"/>
        </a:p>
      </dgm:t>
    </dgm:pt>
    <dgm:pt modelId="{B6D053B7-D86B-48D7-894A-059F6926B39A}" type="sibTrans" cxnId="{0A10C088-226A-47C0-AAD4-641980EE03A2}">
      <dgm:prSet/>
      <dgm:spPr/>
      <dgm:t>
        <a:bodyPr/>
        <a:lstStyle/>
        <a:p>
          <a:endParaRPr lang="de-DE"/>
        </a:p>
      </dgm:t>
    </dgm:pt>
    <dgm:pt modelId="{56BFD07D-6E03-434B-887F-D8681D54F247}">
      <dgm:prSet custT="1"/>
      <dgm:spPr>
        <a:solidFill>
          <a:srgbClr val="FFC000"/>
        </a:solidFill>
      </dgm:spPr>
      <dgm:t>
        <a:bodyPr/>
        <a:lstStyle/>
        <a:p>
          <a:r>
            <a:rPr lang="de-DE" sz="1050" b="1" dirty="0" smtClean="0">
              <a:solidFill>
                <a:schemeClr val="tx1"/>
              </a:solidFill>
            </a:rPr>
            <a:t>libs</a:t>
          </a:r>
          <a:endParaRPr lang="de-DE" sz="1050" b="1" dirty="0">
            <a:solidFill>
              <a:schemeClr val="tx1"/>
            </a:solidFill>
          </a:endParaRPr>
        </a:p>
      </dgm:t>
    </dgm:pt>
    <dgm:pt modelId="{E0358EE1-CCB5-442A-A920-D027A49E1F79}" type="parTrans" cxnId="{50259073-8536-4119-9D7C-6AAC1C9B981B}">
      <dgm:prSet custT="1"/>
      <dgm:spPr/>
      <dgm:t>
        <a:bodyPr/>
        <a:lstStyle/>
        <a:p>
          <a:endParaRPr lang="de-DE" sz="1050" b="1" dirty="0"/>
        </a:p>
      </dgm:t>
    </dgm:pt>
    <dgm:pt modelId="{184FD291-F28B-4DE5-8F44-49168623AE41}" type="sibTrans" cxnId="{50259073-8536-4119-9D7C-6AAC1C9B981B}">
      <dgm:prSet/>
      <dgm:spPr/>
      <dgm:t>
        <a:bodyPr/>
        <a:lstStyle/>
        <a:p>
          <a:endParaRPr lang="de-DE"/>
        </a:p>
      </dgm:t>
    </dgm:pt>
    <dgm:pt modelId="{F1F236FE-6853-421D-80A2-BB499D98FC94}">
      <dgm:prSet custT="1"/>
      <dgm:spPr>
        <a:solidFill>
          <a:srgbClr val="FFC000"/>
        </a:solidFill>
      </dgm:spPr>
      <dgm:t>
        <a:bodyPr/>
        <a:lstStyle/>
        <a:p>
          <a:r>
            <a:rPr lang="de-DE" sz="1050" b="1" dirty="0" smtClean="0">
              <a:solidFill>
                <a:schemeClr val="tx1"/>
              </a:solidFill>
            </a:rPr>
            <a:t>data</a:t>
          </a:r>
          <a:endParaRPr lang="de-DE" sz="1050" b="1" dirty="0">
            <a:solidFill>
              <a:schemeClr val="tx1"/>
            </a:solidFill>
          </a:endParaRPr>
        </a:p>
      </dgm:t>
    </dgm:pt>
    <dgm:pt modelId="{64DA4D91-3EDD-4C57-92EC-15DE822D6471}" type="parTrans" cxnId="{1EB7EF7C-24D3-4145-AE58-09B69851BEB8}">
      <dgm:prSet custT="1"/>
      <dgm:spPr/>
      <dgm:t>
        <a:bodyPr/>
        <a:lstStyle/>
        <a:p>
          <a:endParaRPr lang="de-DE" sz="1050" b="1" dirty="0"/>
        </a:p>
      </dgm:t>
    </dgm:pt>
    <dgm:pt modelId="{02C539E1-FD14-4C56-A8D6-28B3B331A2BC}" type="sibTrans" cxnId="{1EB7EF7C-24D3-4145-AE58-09B69851BEB8}">
      <dgm:prSet/>
      <dgm:spPr/>
      <dgm:t>
        <a:bodyPr/>
        <a:lstStyle/>
        <a:p>
          <a:endParaRPr lang="de-DE"/>
        </a:p>
      </dgm:t>
    </dgm:pt>
    <dgm:pt modelId="{E33DE842-3F36-46A5-9125-0C5FF32A6AE1}">
      <dgm:prSet custT="1"/>
      <dgm:spPr>
        <a:noFill/>
      </dgm:spPr>
      <dgm:t>
        <a:bodyPr/>
        <a:lstStyle/>
        <a:p>
          <a:r>
            <a:rPr lang="de-DE" sz="1050" b="1" dirty="0" smtClean="0">
              <a:solidFill>
                <a:schemeClr val="tx1"/>
              </a:solidFill>
            </a:rPr>
            <a:t>api_cookie.txt</a:t>
          </a:r>
          <a:endParaRPr lang="de-DE" sz="1050" b="1" dirty="0">
            <a:solidFill>
              <a:schemeClr val="tx1"/>
            </a:solidFill>
          </a:endParaRPr>
        </a:p>
      </dgm:t>
    </dgm:pt>
    <dgm:pt modelId="{EB7DA0C1-B027-4ECE-963C-84CE2803163C}" type="parTrans" cxnId="{5CE08754-657B-481D-8992-7D902DA32D3A}">
      <dgm:prSet custT="1"/>
      <dgm:spPr/>
      <dgm:t>
        <a:bodyPr/>
        <a:lstStyle/>
        <a:p>
          <a:endParaRPr lang="de-DE" sz="1050" b="1" dirty="0"/>
        </a:p>
      </dgm:t>
    </dgm:pt>
    <dgm:pt modelId="{797D1999-FD61-4F4C-8ADF-A9C324DE34A3}" type="sibTrans" cxnId="{5CE08754-657B-481D-8992-7D902DA32D3A}">
      <dgm:prSet/>
      <dgm:spPr/>
      <dgm:t>
        <a:bodyPr/>
        <a:lstStyle/>
        <a:p>
          <a:endParaRPr lang="de-DE"/>
        </a:p>
      </dgm:t>
    </dgm:pt>
    <dgm:pt modelId="{9DCAA8CF-62A7-466B-B754-E8BB6920B4B9}">
      <dgm:prSet custT="1"/>
      <dgm:spPr>
        <a:noFill/>
      </dgm:spPr>
      <dgm:t>
        <a:bodyPr/>
        <a:lstStyle/>
        <a:p>
          <a:r>
            <a:rPr lang="de-DE" sz="1050" b="1" dirty="0" smtClean="0">
              <a:solidFill>
                <a:schemeClr val="tx1"/>
              </a:solidFill>
            </a:rPr>
            <a:t>login.json</a:t>
          </a:r>
          <a:endParaRPr lang="de-DE" sz="1050" b="1" dirty="0">
            <a:solidFill>
              <a:schemeClr val="tx1"/>
            </a:solidFill>
          </a:endParaRPr>
        </a:p>
      </dgm:t>
    </dgm:pt>
    <dgm:pt modelId="{30E57BD6-234E-4D54-9181-1ECE692819BD}" type="parTrans" cxnId="{7D8A48E4-C593-4CAA-84B4-464374F9A045}">
      <dgm:prSet custT="1"/>
      <dgm:spPr/>
      <dgm:t>
        <a:bodyPr/>
        <a:lstStyle/>
        <a:p>
          <a:endParaRPr lang="de-DE" sz="1050" b="1" dirty="0"/>
        </a:p>
      </dgm:t>
    </dgm:pt>
    <dgm:pt modelId="{A032C038-E405-4A72-9D45-3A3784F96060}" type="sibTrans" cxnId="{7D8A48E4-C593-4CAA-84B4-464374F9A045}">
      <dgm:prSet/>
      <dgm:spPr/>
      <dgm:t>
        <a:bodyPr/>
        <a:lstStyle/>
        <a:p>
          <a:endParaRPr lang="de-DE"/>
        </a:p>
      </dgm:t>
    </dgm:pt>
    <dgm:pt modelId="{E0A88BC6-BFE3-4305-B886-3BFAEB45BD27}">
      <dgm:prSet custT="1"/>
      <dgm:spPr>
        <a:noFill/>
      </dgm:spPr>
      <dgm:t>
        <a:bodyPr/>
        <a:lstStyle/>
        <a:p>
          <a:r>
            <a:rPr lang="de-DE" sz="1050" b="1" dirty="0" smtClean="0">
              <a:solidFill>
                <a:schemeClr val="tx1"/>
              </a:solidFill>
            </a:rPr>
            <a:t>pepvpn.json</a:t>
          </a:r>
          <a:endParaRPr lang="de-DE" sz="1050" b="1" dirty="0">
            <a:solidFill>
              <a:schemeClr val="tx1"/>
            </a:solidFill>
          </a:endParaRPr>
        </a:p>
      </dgm:t>
    </dgm:pt>
    <dgm:pt modelId="{13416CC1-8C25-4577-9CCD-6F3DFD04E5A9}" type="parTrans" cxnId="{7243FE52-749B-48D1-9401-1F4E98C971D6}">
      <dgm:prSet custT="1"/>
      <dgm:spPr/>
      <dgm:t>
        <a:bodyPr/>
        <a:lstStyle/>
        <a:p>
          <a:endParaRPr lang="de-DE" sz="1050" b="1" dirty="0"/>
        </a:p>
      </dgm:t>
    </dgm:pt>
    <dgm:pt modelId="{7CD80D43-F0A6-422D-9E43-F9E29321062F}" type="sibTrans" cxnId="{7243FE52-749B-48D1-9401-1F4E98C971D6}">
      <dgm:prSet/>
      <dgm:spPr/>
      <dgm:t>
        <a:bodyPr/>
        <a:lstStyle/>
        <a:p>
          <a:endParaRPr lang="de-DE"/>
        </a:p>
      </dgm:t>
    </dgm:pt>
    <dgm:pt modelId="{449F3F29-F591-4D50-B048-6F204C5A1BB1}">
      <dgm:prSet custT="1"/>
      <dgm:spPr>
        <a:noFill/>
        <a:ln>
          <a:noFill/>
        </a:ln>
      </dgm:spPr>
      <dgm:t>
        <a:bodyPr/>
        <a:lstStyle/>
        <a:p>
          <a:r>
            <a:rPr lang="de-DE" sz="1050" b="1" dirty="0" smtClean="0">
              <a:solidFill>
                <a:schemeClr val="tx1"/>
              </a:solidFill>
            </a:rPr>
            <a:t>wantest.json</a:t>
          </a:r>
          <a:endParaRPr lang="de-DE" sz="1050" b="1" dirty="0">
            <a:solidFill>
              <a:schemeClr val="tx1"/>
            </a:solidFill>
          </a:endParaRPr>
        </a:p>
      </dgm:t>
    </dgm:pt>
    <dgm:pt modelId="{EADDBC99-56EE-4563-8F92-04C7F2889E86}" type="parTrans" cxnId="{A9E716EC-CAFA-4145-B4C4-84B8D066CFA6}">
      <dgm:prSet custT="1"/>
      <dgm:spPr/>
      <dgm:t>
        <a:bodyPr/>
        <a:lstStyle/>
        <a:p>
          <a:endParaRPr lang="de-DE" sz="1050" b="1" dirty="0"/>
        </a:p>
      </dgm:t>
    </dgm:pt>
    <dgm:pt modelId="{11CA0FDE-1450-4ECC-A096-1163DA78CAB3}" type="sibTrans" cxnId="{A9E716EC-CAFA-4145-B4C4-84B8D066CFA6}">
      <dgm:prSet/>
      <dgm:spPr/>
      <dgm:t>
        <a:bodyPr/>
        <a:lstStyle/>
        <a:p>
          <a:endParaRPr lang="de-DE"/>
        </a:p>
      </dgm:t>
    </dgm:pt>
    <dgm:pt modelId="{25E6399B-3D76-45B4-A68F-4B1ABDFC8B3B}" type="pres">
      <dgm:prSet presAssocID="{CC1424EE-37CA-4769-A35C-B3BD50754656}" presName="Name0" presStyleCnt="0">
        <dgm:presLayoutVars>
          <dgm:chPref val="1"/>
          <dgm:dir/>
          <dgm:animOne val="branch"/>
          <dgm:animLvl val="lvl"/>
          <dgm:resizeHandles val="exact"/>
        </dgm:presLayoutVars>
      </dgm:prSet>
      <dgm:spPr/>
      <dgm:t>
        <a:bodyPr/>
        <a:lstStyle/>
        <a:p>
          <a:endParaRPr lang="de-DE"/>
        </a:p>
      </dgm:t>
    </dgm:pt>
    <dgm:pt modelId="{2E2FF9A1-CB09-42E9-B5CD-5541D5261DAF}" type="pres">
      <dgm:prSet presAssocID="{EBE8190F-BA91-4C52-B759-5C56CA9F3778}" presName="root1" presStyleCnt="0"/>
      <dgm:spPr/>
    </dgm:pt>
    <dgm:pt modelId="{54D94DCA-D6F4-48EC-B06E-323BDBEDDD3C}" type="pres">
      <dgm:prSet presAssocID="{EBE8190F-BA91-4C52-B759-5C56CA9F3778}" presName="LevelOneTextNode" presStyleLbl="node0" presStyleIdx="0" presStyleCnt="1">
        <dgm:presLayoutVars>
          <dgm:chPref val="3"/>
        </dgm:presLayoutVars>
      </dgm:prSet>
      <dgm:spPr/>
      <dgm:t>
        <a:bodyPr/>
        <a:lstStyle/>
        <a:p>
          <a:endParaRPr lang="de-DE"/>
        </a:p>
      </dgm:t>
    </dgm:pt>
    <dgm:pt modelId="{F1BBAFE4-42B9-48E8-8DD3-88DFE466AC61}" type="pres">
      <dgm:prSet presAssocID="{EBE8190F-BA91-4C52-B759-5C56CA9F3778}" presName="level2hierChild" presStyleCnt="0"/>
      <dgm:spPr/>
    </dgm:pt>
    <dgm:pt modelId="{68657298-584E-4631-9031-551A45B2296A}" type="pres">
      <dgm:prSet presAssocID="{443882AA-F611-4505-B682-740779362AC2}" presName="conn2-1" presStyleLbl="parChTrans1D2" presStyleIdx="0" presStyleCnt="1"/>
      <dgm:spPr/>
      <dgm:t>
        <a:bodyPr/>
        <a:lstStyle/>
        <a:p>
          <a:endParaRPr lang="de-DE"/>
        </a:p>
      </dgm:t>
    </dgm:pt>
    <dgm:pt modelId="{CF8A45D6-76B4-4BFB-8796-D888879F7FDB}" type="pres">
      <dgm:prSet presAssocID="{443882AA-F611-4505-B682-740779362AC2}" presName="connTx" presStyleLbl="parChTrans1D2" presStyleIdx="0" presStyleCnt="1"/>
      <dgm:spPr/>
      <dgm:t>
        <a:bodyPr/>
        <a:lstStyle/>
        <a:p>
          <a:endParaRPr lang="de-DE"/>
        </a:p>
      </dgm:t>
    </dgm:pt>
    <dgm:pt modelId="{A677EE08-2A97-46AF-963B-CB9E67319095}" type="pres">
      <dgm:prSet presAssocID="{1FC8C1F8-48C2-4F79-A53B-6C14901C0003}" presName="root2" presStyleCnt="0"/>
      <dgm:spPr/>
    </dgm:pt>
    <dgm:pt modelId="{F99B345F-CB2E-4BAE-A625-5095AAD4EBB3}" type="pres">
      <dgm:prSet presAssocID="{1FC8C1F8-48C2-4F79-A53B-6C14901C0003}" presName="LevelTwoTextNode" presStyleLbl="node2" presStyleIdx="0" presStyleCnt="1">
        <dgm:presLayoutVars>
          <dgm:chPref val="3"/>
        </dgm:presLayoutVars>
      </dgm:prSet>
      <dgm:spPr/>
      <dgm:t>
        <a:bodyPr/>
        <a:lstStyle/>
        <a:p>
          <a:endParaRPr lang="de-DE"/>
        </a:p>
      </dgm:t>
    </dgm:pt>
    <dgm:pt modelId="{B2D3B958-E761-4424-ADF4-AF2602A7A4F4}" type="pres">
      <dgm:prSet presAssocID="{1FC8C1F8-48C2-4F79-A53B-6C14901C0003}" presName="level3hierChild" presStyleCnt="0"/>
      <dgm:spPr/>
    </dgm:pt>
    <dgm:pt modelId="{287B5871-41B4-40E1-A42A-B81F0E7521BD}" type="pres">
      <dgm:prSet presAssocID="{ED15684F-414C-4FED-8920-39AEDD0F6967}" presName="conn2-1" presStyleLbl="parChTrans1D3" presStyleIdx="0" presStyleCnt="2"/>
      <dgm:spPr/>
      <dgm:t>
        <a:bodyPr/>
        <a:lstStyle/>
        <a:p>
          <a:endParaRPr lang="de-DE"/>
        </a:p>
      </dgm:t>
    </dgm:pt>
    <dgm:pt modelId="{4C39E7D0-C5E5-4E82-AD36-3E3272494819}" type="pres">
      <dgm:prSet presAssocID="{ED15684F-414C-4FED-8920-39AEDD0F6967}" presName="connTx" presStyleLbl="parChTrans1D3" presStyleIdx="0" presStyleCnt="2"/>
      <dgm:spPr/>
      <dgm:t>
        <a:bodyPr/>
        <a:lstStyle/>
        <a:p>
          <a:endParaRPr lang="de-DE"/>
        </a:p>
      </dgm:t>
    </dgm:pt>
    <dgm:pt modelId="{C27A19FB-91F6-4A5B-93E8-FB88D342509F}" type="pres">
      <dgm:prSet presAssocID="{0675779A-4175-495C-AA98-570D5BAF9E32}" presName="root2" presStyleCnt="0"/>
      <dgm:spPr/>
    </dgm:pt>
    <dgm:pt modelId="{7012A721-2984-4E2A-9DE5-F5242DC68D75}" type="pres">
      <dgm:prSet presAssocID="{0675779A-4175-495C-AA98-570D5BAF9E32}" presName="LevelTwoTextNode" presStyleLbl="node3" presStyleIdx="0" presStyleCnt="2">
        <dgm:presLayoutVars>
          <dgm:chPref val="3"/>
        </dgm:presLayoutVars>
      </dgm:prSet>
      <dgm:spPr/>
      <dgm:t>
        <a:bodyPr/>
        <a:lstStyle/>
        <a:p>
          <a:endParaRPr lang="de-DE"/>
        </a:p>
      </dgm:t>
    </dgm:pt>
    <dgm:pt modelId="{D1AEB48C-ACDD-45B6-B800-1DD0CFBF5099}" type="pres">
      <dgm:prSet presAssocID="{0675779A-4175-495C-AA98-570D5BAF9E32}" presName="level3hierChild" presStyleCnt="0"/>
      <dgm:spPr/>
    </dgm:pt>
    <dgm:pt modelId="{F1B4529A-BA64-4114-A734-FA9751935407}" type="pres">
      <dgm:prSet presAssocID="{E028E0EE-1142-4D90-B2CA-5708C12E84E1}" presName="conn2-1" presStyleLbl="parChTrans1D4" presStyleIdx="0" presStyleCnt="6"/>
      <dgm:spPr/>
      <dgm:t>
        <a:bodyPr/>
        <a:lstStyle/>
        <a:p>
          <a:endParaRPr lang="de-DE"/>
        </a:p>
      </dgm:t>
    </dgm:pt>
    <dgm:pt modelId="{8578F10A-CE10-4E4E-B1FA-32B4DD2EC91E}" type="pres">
      <dgm:prSet presAssocID="{E028E0EE-1142-4D90-B2CA-5708C12E84E1}" presName="connTx" presStyleLbl="parChTrans1D4" presStyleIdx="0" presStyleCnt="6"/>
      <dgm:spPr/>
      <dgm:t>
        <a:bodyPr/>
        <a:lstStyle/>
        <a:p>
          <a:endParaRPr lang="de-DE"/>
        </a:p>
      </dgm:t>
    </dgm:pt>
    <dgm:pt modelId="{AA13BEC3-AE67-4F71-80B3-CBFE3D2A1EE2}" type="pres">
      <dgm:prSet presAssocID="{36A01AB8-7141-454D-92D5-1D640CDC9940}" presName="root2" presStyleCnt="0"/>
      <dgm:spPr/>
    </dgm:pt>
    <dgm:pt modelId="{1CC6B5AC-8B21-468B-AD87-A71CD4D8B00B}" type="pres">
      <dgm:prSet presAssocID="{36A01AB8-7141-454D-92D5-1D640CDC9940}" presName="LevelTwoTextNode" presStyleLbl="node4" presStyleIdx="0" presStyleCnt="6">
        <dgm:presLayoutVars>
          <dgm:chPref val="3"/>
        </dgm:presLayoutVars>
      </dgm:prSet>
      <dgm:spPr/>
      <dgm:t>
        <a:bodyPr/>
        <a:lstStyle/>
        <a:p>
          <a:endParaRPr lang="de-DE"/>
        </a:p>
      </dgm:t>
    </dgm:pt>
    <dgm:pt modelId="{0290D5BB-C563-4EC4-9078-747AEF40B9BE}" type="pres">
      <dgm:prSet presAssocID="{36A01AB8-7141-454D-92D5-1D640CDC9940}" presName="level3hierChild" presStyleCnt="0"/>
      <dgm:spPr/>
    </dgm:pt>
    <dgm:pt modelId="{912DB6F0-F2F0-4CCC-89E7-C8BFB112F9AF}" type="pres">
      <dgm:prSet presAssocID="{64DA4D91-3EDD-4C57-92EC-15DE822D6471}" presName="conn2-1" presStyleLbl="parChTrans1D4" presStyleIdx="1" presStyleCnt="6"/>
      <dgm:spPr/>
      <dgm:t>
        <a:bodyPr/>
        <a:lstStyle/>
        <a:p>
          <a:endParaRPr lang="de-DE"/>
        </a:p>
      </dgm:t>
    </dgm:pt>
    <dgm:pt modelId="{AAD0CBA6-58CC-450D-9225-05EB56D7EE15}" type="pres">
      <dgm:prSet presAssocID="{64DA4D91-3EDD-4C57-92EC-15DE822D6471}" presName="connTx" presStyleLbl="parChTrans1D4" presStyleIdx="1" presStyleCnt="6"/>
      <dgm:spPr/>
      <dgm:t>
        <a:bodyPr/>
        <a:lstStyle/>
        <a:p>
          <a:endParaRPr lang="de-DE"/>
        </a:p>
      </dgm:t>
    </dgm:pt>
    <dgm:pt modelId="{5D061D60-8B35-47A7-9832-82A64E7906AF}" type="pres">
      <dgm:prSet presAssocID="{F1F236FE-6853-421D-80A2-BB499D98FC94}" presName="root2" presStyleCnt="0"/>
      <dgm:spPr/>
    </dgm:pt>
    <dgm:pt modelId="{8772CCDB-5146-42C4-A1DF-AA00A2F45F57}" type="pres">
      <dgm:prSet presAssocID="{F1F236FE-6853-421D-80A2-BB499D98FC94}" presName="LevelTwoTextNode" presStyleLbl="node4" presStyleIdx="1" presStyleCnt="6">
        <dgm:presLayoutVars>
          <dgm:chPref val="3"/>
        </dgm:presLayoutVars>
      </dgm:prSet>
      <dgm:spPr/>
      <dgm:t>
        <a:bodyPr/>
        <a:lstStyle/>
        <a:p>
          <a:endParaRPr lang="de-DE"/>
        </a:p>
      </dgm:t>
    </dgm:pt>
    <dgm:pt modelId="{E3895B7C-28C0-4FD5-AAAC-33B902A1D4D6}" type="pres">
      <dgm:prSet presAssocID="{F1F236FE-6853-421D-80A2-BB499D98FC94}" presName="level3hierChild" presStyleCnt="0"/>
      <dgm:spPr/>
    </dgm:pt>
    <dgm:pt modelId="{0AB85BBB-13FE-46FD-9F94-860225DF6EB1}" type="pres">
      <dgm:prSet presAssocID="{EB7DA0C1-B027-4ECE-963C-84CE2803163C}" presName="conn2-1" presStyleLbl="parChTrans1D4" presStyleIdx="2" presStyleCnt="6"/>
      <dgm:spPr/>
      <dgm:t>
        <a:bodyPr/>
        <a:lstStyle/>
        <a:p>
          <a:endParaRPr lang="de-DE"/>
        </a:p>
      </dgm:t>
    </dgm:pt>
    <dgm:pt modelId="{DC33AC43-B08E-4270-99C4-61A1E786CA29}" type="pres">
      <dgm:prSet presAssocID="{EB7DA0C1-B027-4ECE-963C-84CE2803163C}" presName="connTx" presStyleLbl="parChTrans1D4" presStyleIdx="2" presStyleCnt="6"/>
      <dgm:spPr/>
      <dgm:t>
        <a:bodyPr/>
        <a:lstStyle/>
        <a:p>
          <a:endParaRPr lang="de-DE"/>
        </a:p>
      </dgm:t>
    </dgm:pt>
    <dgm:pt modelId="{AC66B73B-E150-47C4-B891-32674C247BD5}" type="pres">
      <dgm:prSet presAssocID="{E33DE842-3F36-46A5-9125-0C5FF32A6AE1}" presName="root2" presStyleCnt="0"/>
      <dgm:spPr/>
    </dgm:pt>
    <dgm:pt modelId="{789BCD54-FE60-4639-A8D2-241535EA740F}" type="pres">
      <dgm:prSet presAssocID="{E33DE842-3F36-46A5-9125-0C5FF32A6AE1}" presName="LevelTwoTextNode" presStyleLbl="node4" presStyleIdx="2" presStyleCnt="6">
        <dgm:presLayoutVars>
          <dgm:chPref val="3"/>
        </dgm:presLayoutVars>
      </dgm:prSet>
      <dgm:spPr/>
      <dgm:t>
        <a:bodyPr/>
        <a:lstStyle/>
        <a:p>
          <a:endParaRPr lang="de-DE"/>
        </a:p>
      </dgm:t>
    </dgm:pt>
    <dgm:pt modelId="{92B3E6FA-0669-4CAC-A8B8-7228DDDF81AE}" type="pres">
      <dgm:prSet presAssocID="{E33DE842-3F36-46A5-9125-0C5FF32A6AE1}" presName="level3hierChild" presStyleCnt="0"/>
      <dgm:spPr/>
    </dgm:pt>
    <dgm:pt modelId="{E2CD780C-0B9C-42A5-ADE3-6775B2B8C5BE}" type="pres">
      <dgm:prSet presAssocID="{30E57BD6-234E-4D54-9181-1ECE692819BD}" presName="conn2-1" presStyleLbl="parChTrans1D4" presStyleIdx="3" presStyleCnt="6"/>
      <dgm:spPr/>
      <dgm:t>
        <a:bodyPr/>
        <a:lstStyle/>
        <a:p>
          <a:endParaRPr lang="de-DE"/>
        </a:p>
      </dgm:t>
    </dgm:pt>
    <dgm:pt modelId="{BEE82FB9-A1E9-4CBF-88A0-D3244515656C}" type="pres">
      <dgm:prSet presAssocID="{30E57BD6-234E-4D54-9181-1ECE692819BD}" presName="connTx" presStyleLbl="parChTrans1D4" presStyleIdx="3" presStyleCnt="6"/>
      <dgm:spPr/>
      <dgm:t>
        <a:bodyPr/>
        <a:lstStyle/>
        <a:p>
          <a:endParaRPr lang="de-DE"/>
        </a:p>
      </dgm:t>
    </dgm:pt>
    <dgm:pt modelId="{9EFCB2BD-BFEE-4411-AE31-DE77934FAA1D}" type="pres">
      <dgm:prSet presAssocID="{9DCAA8CF-62A7-466B-B754-E8BB6920B4B9}" presName="root2" presStyleCnt="0"/>
      <dgm:spPr/>
    </dgm:pt>
    <dgm:pt modelId="{C003B89B-28B6-4C99-B105-E3D87678BB6E}" type="pres">
      <dgm:prSet presAssocID="{9DCAA8CF-62A7-466B-B754-E8BB6920B4B9}" presName="LevelTwoTextNode" presStyleLbl="node4" presStyleIdx="3" presStyleCnt="6">
        <dgm:presLayoutVars>
          <dgm:chPref val="3"/>
        </dgm:presLayoutVars>
      </dgm:prSet>
      <dgm:spPr/>
      <dgm:t>
        <a:bodyPr/>
        <a:lstStyle/>
        <a:p>
          <a:endParaRPr lang="de-DE"/>
        </a:p>
      </dgm:t>
    </dgm:pt>
    <dgm:pt modelId="{B085494B-5BDF-4AB9-A8DD-3422294783C7}" type="pres">
      <dgm:prSet presAssocID="{9DCAA8CF-62A7-466B-B754-E8BB6920B4B9}" presName="level3hierChild" presStyleCnt="0"/>
      <dgm:spPr/>
    </dgm:pt>
    <dgm:pt modelId="{882DFDD4-9BC2-45E7-8119-D197C922BDA8}" type="pres">
      <dgm:prSet presAssocID="{13416CC1-8C25-4577-9CCD-6F3DFD04E5A9}" presName="conn2-1" presStyleLbl="parChTrans1D4" presStyleIdx="4" presStyleCnt="6"/>
      <dgm:spPr/>
      <dgm:t>
        <a:bodyPr/>
        <a:lstStyle/>
        <a:p>
          <a:endParaRPr lang="de-DE"/>
        </a:p>
      </dgm:t>
    </dgm:pt>
    <dgm:pt modelId="{7E35A28A-3755-49F5-957D-2C6889B860C3}" type="pres">
      <dgm:prSet presAssocID="{13416CC1-8C25-4577-9CCD-6F3DFD04E5A9}" presName="connTx" presStyleLbl="parChTrans1D4" presStyleIdx="4" presStyleCnt="6"/>
      <dgm:spPr/>
      <dgm:t>
        <a:bodyPr/>
        <a:lstStyle/>
        <a:p>
          <a:endParaRPr lang="de-DE"/>
        </a:p>
      </dgm:t>
    </dgm:pt>
    <dgm:pt modelId="{DCA3DDB4-973C-43EE-82AC-4E9AB08699D7}" type="pres">
      <dgm:prSet presAssocID="{E0A88BC6-BFE3-4305-B886-3BFAEB45BD27}" presName="root2" presStyleCnt="0"/>
      <dgm:spPr/>
    </dgm:pt>
    <dgm:pt modelId="{C24763A0-0072-4681-BC93-A57F4DD7195F}" type="pres">
      <dgm:prSet presAssocID="{E0A88BC6-BFE3-4305-B886-3BFAEB45BD27}" presName="LevelTwoTextNode" presStyleLbl="node4" presStyleIdx="4" presStyleCnt="6">
        <dgm:presLayoutVars>
          <dgm:chPref val="3"/>
        </dgm:presLayoutVars>
      </dgm:prSet>
      <dgm:spPr/>
      <dgm:t>
        <a:bodyPr/>
        <a:lstStyle/>
        <a:p>
          <a:endParaRPr lang="de-DE"/>
        </a:p>
      </dgm:t>
    </dgm:pt>
    <dgm:pt modelId="{8BEC00F4-3BAE-4F25-B990-F92F27436C35}" type="pres">
      <dgm:prSet presAssocID="{E0A88BC6-BFE3-4305-B886-3BFAEB45BD27}" presName="level3hierChild" presStyleCnt="0"/>
      <dgm:spPr/>
    </dgm:pt>
    <dgm:pt modelId="{87571E2A-1ECF-4D09-8802-57042D0B1FA6}" type="pres">
      <dgm:prSet presAssocID="{EADDBC99-56EE-4563-8F92-04C7F2889E86}" presName="conn2-1" presStyleLbl="parChTrans1D4" presStyleIdx="5" presStyleCnt="6"/>
      <dgm:spPr/>
      <dgm:t>
        <a:bodyPr/>
        <a:lstStyle/>
        <a:p>
          <a:endParaRPr lang="de-DE"/>
        </a:p>
      </dgm:t>
    </dgm:pt>
    <dgm:pt modelId="{B985F495-E0CE-4988-8AE6-CCFB66A1E898}" type="pres">
      <dgm:prSet presAssocID="{EADDBC99-56EE-4563-8F92-04C7F2889E86}" presName="connTx" presStyleLbl="parChTrans1D4" presStyleIdx="5" presStyleCnt="6"/>
      <dgm:spPr/>
      <dgm:t>
        <a:bodyPr/>
        <a:lstStyle/>
        <a:p>
          <a:endParaRPr lang="de-DE"/>
        </a:p>
      </dgm:t>
    </dgm:pt>
    <dgm:pt modelId="{4CBD2915-5D4B-4B1B-8F50-F4D519EA8444}" type="pres">
      <dgm:prSet presAssocID="{449F3F29-F591-4D50-B048-6F204C5A1BB1}" presName="root2" presStyleCnt="0"/>
      <dgm:spPr/>
    </dgm:pt>
    <dgm:pt modelId="{FAD4274D-4DEE-477B-BC19-23297E053738}" type="pres">
      <dgm:prSet presAssocID="{449F3F29-F591-4D50-B048-6F204C5A1BB1}" presName="LevelTwoTextNode" presStyleLbl="node4" presStyleIdx="5" presStyleCnt="6">
        <dgm:presLayoutVars>
          <dgm:chPref val="3"/>
        </dgm:presLayoutVars>
      </dgm:prSet>
      <dgm:spPr/>
      <dgm:t>
        <a:bodyPr/>
        <a:lstStyle/>
        <a:p>
          <a:endParaRPr lang="de-DE"/>
        </a:p>
      </dgm:t>
    </dgm:pt>
    <dgm:pt modelId="{719BC28D-B9BD-4EB8-8725-64DF6EB63729}" type="pres">
      <dgm:prSet presAssocID="{449F3F29-F591-4D50-B048-6F204C5A1BB1}" presName="level3hierChild" presStyleCnt="0"/>
      <dgm:spPr/>
    </dgm:pt>
    <dgm:pt modelId="{09B9755D-0889-4831-A33A-426558AD30FB}" type="pres">
      <dgm:prSet presAssocID="{E0358EE1-CCB5-442A-A920-D027A49E1F79}" presName="conn2-1" presStyleLbl="parChTrans1D3" presStyleIdx="1" presStyleCnt="2"/>
      <dgm:spPr/>
      <dgm:t>
        <a:bodyPr/>
        <a:lstStyle/>
        <a:p>
          <a:endParaRPr lang="de-DE"/>
        </a:p>
      </dgm:t>
    </dgm:pt>
    <dgm:pt modelId="{DA63C794-AA72-4DB3-8629-56578B464773}" type="pres">
      <dgm:prSet presAssocID="{E0358EE1-CCB5-442A-A920-D027A49E1F79}" presName="connTx" presStyleLbl="parChTrans1D3" presStyleIdx="1" presStyleCnt="2"/>
      <dgm:spPr/>
      <dgm:t>
        <a:bodyPr/>
        <a:lstStyle/>
        <a:p>
          <a:endParaRPr lang="de-DE"/>
        </a:p>
      </dgm:t>
    </dgm:pt>
    <dgm:pt modelId="{DBC35A53-0B67-47B6-98FB-E7A832D15AB9}" type="pres">
      <dgm:prSet presAssocID="{56BFD07D-6E03-434B-887F-D8681D54F247}" presName="root2" presStyleCnt="0"/>
      <dgm:spPr/>
    </dgm:pt>
    <dgm:pt modelId="{985F5894-A80F-4B74-AB83-85E8D8977FF8}" type="pres">
      <dgm:prSet presAssocID="{56BFD07D-6E03-434B-887F-D8681D54F247}" presName="LevelTwoTextNode" presStyleLbl="node3" presStyleIdx="1" presStyleCnt="2">
        <dgm:presLayoutVars>
          <dgm:chPref val="3"/>
        </dgm:presLayoutVars>
      </dgm:prSet>
      <dgm:spPr/>
      <dgm:t>
        <a:bodyPr/>
        <a:lstStyle/>
        <a:p>
          <a:endParaRPr lang="de-DE"/>
        </a:p>
      </dgm:t>
    </dgm:pt>
    <dgm:pt modelId="{31E75DE8-7FD0-41D9-8C8C-A564A25AE476}" type="pres">
      <dgm:prSet presAssocID="{56BFD07D-6E03-434B-887F-D8681D54F247}" presName="level3hierChild" presStyleCnt="0"/>
      <dgm:spPr/>
    </dgm:pt>
  </dgm:ptLst>
  <dgm:cxnLst>
    <dgm:cxn modelId="{F9027695-B358-4912-A4EE-B1DC03E6B320}" type="presOf" srcId="{9DCAA8CF-62A7-466B-B754-E8BB6920B4B9}" destId="{C003B89B-28B6-4C99-B105-E3D87678BB6E}" srcOrd="0" destOrd="0" presId="urn:microsoft.com/office/officeart/2008/layout/HorizontalMultiLevelHierarchy"/>
    <dgm:cxn modelId="{9D0EA90C-ADA9-47E5-8DE0-116CEE972F15}" type="presOf" srcId="{1FC8C1F8-48C2-4F79-A53B-6C14901C0003}" destId="{F99B345F-CB2E-4BAE-A625-5095AAD4EBB3}" srcOrd="0" destOrd="0" presId="urn:microsoft.com/office/officeart/2008/layout/HorizontalMultiLevelHierarchy"/>
    <dgm:cxn modelId="{7D8A48E4-C593-4CAA-84B4-464374F9A045}" srcId="{F1F236FE-6853-421D-80A2-BB499D98FC94}" destId="{9DCAA8CF-62A7-466B-B754-E8BB6920B4B9}" srcOrd="1" destOrd="0" parTransId="{30E57BD6-234E-4D54-9181-1ECE692819BD}" sibTransId="{A032C038-E405-4A72-9D45-3A3784F96060}"/>
    <dgm:cxn modelId="{8817C2B7-4CFD-4EBE-BB4F-E6FAB9B2AF8D}" type="presOf" srcId="{64DA4D91-3EDD-4C57-92EC-15DE822D6471}" destId="{AAD0CBA6-58CC-450D-9225-05EB56D7EE15}" srcOrd="1" destOrd="0" presId="urn:microsoft.com/office/officeart/2008/layout/HorizontalMultiLevelHierarchy"/>
    <dgm:cxn modelId="{5CE08754-657B-481D-8992-7D902DA32D3A}" srcId="{F1F236FE-6853-421D-80A2-BB499D98FC94}" destId="{E33DE842-3F36-46A5-9125-0C5FF32A6AE1}" srcOrd="0" destOrd="0" parTransId="{EB7DA0C1-B027-4ECE-963C-84CE2803163C}" sibTransId="{797D1999-FD61-4F4C-8ADF-A9C324DE34A3}"/>
    <dgm:cxn modelId="{4408ABBE-595B-400D-8BEF-8D4A39A5E1ED}" type="presOf" srcId="{EADDBC99-56EE-4563-8F92-04C7F2889E86}" destId="{B985F495-E0CE-4988-8AE6-CCFB66A1E898}" srcOrd="1" destOrd="0" presId="urn:microsoft.com/office/officeart/2008/layout/HorizontalMultiLevelHierarchy"/>
    <dgm:cxn modelId="{CBF8256E-51E5-4A47-B9CF-B44998BFBDB3}" type="presOf" srcId="{443882AA-F611-4505-B682-740779362AC2}" destId="{CF8A45D6-76B4-4BFB-8796-D888879F7FDB}" srcOrd="1" destOrd="0" presId="urn:microsoft.com/office/officeart/2008/layout/HorizontalMultiLevelHierarchy"/>
    <dgm:cxn modelId="{25BEDAB8-43F9-40C3-9599-C7E40431E832}" type="presOf" srcId="{ED15684F-414C-4FED-8920-39AEDD0F6967}" destId="{4C39E7D0-C5E5-4E82-AD36-3E3272494819}" srcOrd="1" destOrd="0" presId="urn:microsoft.com/office/officeart/2008/layout/HorizontalMultiLevelHierarchy"/>
    <dgm:cxn modelId="{7B669675-9239-4CDC-BEB1-4722263E4ABC}" type="presOf" srcId="{E0A88BC6-BFE3-4305-B886-3BFAEB45BD27}" destId="{C24763A0-0072-4681-BC93-A57F4DD7195F}" srcOrd="0" destOrd="0" presId="urn:microsoft.com/office/officeart/2008/layout/HorizontalMultiLevelHierarchy"/>
    <dgm:cxn modelId="{BBC74779-264B-424B-8915-7EB83D68DD7A}" srcId="{1FC8C1F8-48C2-4F79-A53B-6C14901C0003}" destId="{0675779A-4175-495C-AA98-570D5BAF9E32}" srcOrd="0" destOrd="0" parTransId="{ED15684F-414C-4FED-8920-39AEDD0F6967}" sibTransId="{401B92DA-B6B3-4C8B-B317-AF2AFAD745B5}"/>
    <dgm:cxn modelId="{A9E716EC-CAFA-4145-B4C4-84B8D066CFA6}" srcId="{F1F236FE-6853-421D-80A2-BB499D98FC94}" destId="{449F3F29-F591-4D50-B048-6F204C5A1BB1}" srcOrd="3" destOrd="0" parTransId="{EADDBC99-56EE-4563-8F92-04C7F2889E86}" sibTransId="{11CA0FDE-1450-4ECC-A096-1163DA78CAB3}"/>
    <dgm:cxn modelId="{D0127583-413A-42AC-BCD2-1913AF6DD3AD}" type="presOf" srcId="{443882AA-F611-4505-B682-740779362AC2}" destId="{68657298-584E-4631-9031-551A45B2296A}" srcOrd="0" destOrd="0" presId="urn:microsoft.com/office/officeart/2008/layout/HorizontalMultiLevelHierarchy"/>
    <dgm:cxn modelId="{0A10C088-226A-47C0-AAD4-641980EE03A2}" srcId="{0675779A-4175-495C-AA98-570D5BAF9E32}" destId="{36A01AB8-7141-454D-92D5-1D640CDC9940}" srcOrd="0" destOrd="0" parTransId="{E028E0EE-1142-4D90-B2CA-5708C12E84E1}" sibTransId="{B6D053B7-D86B-48D7-894A-059F6926B39A}"/>
    <dgm:cxn modelId="{7E119365-654E-477F-AC1B-D3D3E65A7246}" type="presOf" srcId="{30E57BD6-234E-4D54-9181-1ECE692819BD}" destId="{E2CD780C-0B9C-42A5-ADE3-6775B2B8C5BE}" srcOrd="0" destOrd="0" presId="urn:microsoft.com/office/officeart/2008/layout/HorizontalMultiLevelHierarchy"/>
    <dgm:cxn modelId="{051B9C29-42B0-40F7-96BB-EE0B1FE676A3}" type="presOf" srcId="{E33DE842-3F36-46A5-9125-0C5FF32A6AE1}" destId="{789BCD54-FE60-4639-A8D2-241535EA740F}" srcOrd="0" destOrd="0" presId="urn:microsoft.com/office/officeart/2008/layout/HorizontalMultiLevelHierarchy"/>
    <dgm:cxn modelId="{A58E1680-5092-4381-BB7F-0760475C639B}" type="presOf" srcId="{64DA4D91-3EDD-4C57-92EC-15DE822D6471}" destId="{912DB6F0-F2F0-4CCC-89E7-C8BFB112F9AF}" srcOrd="0" destOrd="0" presId="urn:microsoft.com/office/officeart/2008/layout/HorizontalMultiLevelHierarchy"/>
    <dgm:cxn modelId="{45700AC5-CD4C-46B4-83AE-1247C01112F9}" type="presOf" srcId="{ED15684F-414C-4FED-8920-39AEDD0F6967}" destId="{287B5871-41B4-40E1-A42A-B81F0E7521BD}" srcOrd="0" destOrd="0" presId="urn:microsoft.com/office/officeart/2008/layout/HorizontalMultiLevelHierarchy"/>
    <dgm:cxn modelId="{3BC5B2C5-B704-4B9C-83CB-7C5CAEA8C0A4}" type="presOf" srcId="{EB7DA0C1-B027-4ECE-963C-84CE2803163C}" destId="{0AB85BBB-13FE-46FD-9F94-860225DF6EB1}" srcOrd="0" destOrd="0" presId="urn:microsoft.com/office/officeart/2008/layout/HorizontalMultiLevelHierarchy"/>
    <dgm:cxn modelId="{26CFB804-EE96-4A69-A92A-C78440E84E8B}" type="presOf" srcId="{13416CC1-8C25-4577-9CCD-6F3DFD04E5A9}" destId="{882DFDD4-9BC2-45E7-8119-D197C922BDA8}" srcOrd="0" destOrd="0" presId="urn:microsoft.com/office/officeart/2008/layout/HorizontalMultiLevelHierarchy"/>
    <dgm:cxn modelId="{1EB7EF7C-24D3-4145-AE58-09B69851BEB8}" srcId="{0675779A-4175-495C-AA98-570D5BAF9E32}" destId="{F1F236FE-6853-421D-80A2-BB499D98FC94}" srcOrd="1" destOrd="0" parTransId="{64DA4D91-3EDD-4C57-92EC-15DE822D6471}" sibTransId="{02C539E1-FD14-4C56-A8D6-28B3B331A2BC}"/>
    <dgm:cxn modelId="{3A33582C-202B-4C51-845B-779959348D39}" srcId="{EBE8190F-BA91-4C52-B759-5C56CA9F3778}" destId="{1FC8C1F8-48C2-4F79-A53B-6C14901C0003}" srcOrd="0" destOrd="0" parTransId="{443882AA-F611-4505-B682-740779362AC2}" sibTransId="{56BB79F0-EC61-402C-857B-215A2132D250}"/>
    <dgm:cxn modelId="{B785B277-9F9E-40E6-B4A6-D68F7FC6F506}" type="presOf" srcId="{EBE8190F-BA91-4C52-B759-5C56CA9F3778}" destId="{54D94DCA-D6F4-48EC-B06E-323BDBEDDD3C}" srcOrd="0" destOrd="0" presId="urn:microsoft.com/office/officeart/2008/layout/HorizontalMultiLevelHierarchy"/>
    <dgm:cxn modelId="{50259073-8536-4119-9D7C-6AAC1C9B981B}" srcId="{1FC8C1F8-48C2-4F79-A53B-6C14901C0003}" destId="{56BFD07D-6E03-434B-887F-D8681D54F247}" srcOrd="1" destOrd="0" parTransId="{E0358EE1-CCB5-442A-A920-D027A49E1F79}" sibTransId="{184FD291-F28B-4DE5-8F44-49168623AE41}"/>
    <dgm:cxn modelId="{C2E65CB9-071A-4E23-A20A-B52894093E60}" type="presOf" srcId="{EB7DA0C1-B027-4ECE-963C-84CE2803163C}" destId="{DC33AC43-B08E-4270-99C4-61A1E786CA29}" srcOrd="1" destOrd="0" presId="urn:microsoft.com/office/officeart/2008/layout/HorizontalMultiLevelHierarchy"/>
    <dgm:cxn modelId="{A69D06F2-BC52-4072-A285-44D3AA52AB20}" type="presOf" srcId="{36A01AB8-7141-454D-92D5-1D640CDC9940}" destId="{1CC6B5AC-8B21-468B-AD87-A71CD4D8B00B}" srcOrd="0" destOrd="0" presId="urn:microsoft.com/office/officeart/2008/layout/HorizontalMultiLevelHierarchy"/>
    <dgm:cxn modelId="{794F4FE2-B390-41AD-86C5-2C91ACFEA8F3}" type="presOf" srcId="{F1F236FE-6853-421D-80A2-BB499D98FC94}" destId="{8772CCDB-5146-42C4-A1DF-AA00A2F45F57}" srcOrd="0" destOrd="0" presId="urn:microsoft.com/office/officeart/2008/layout/HorizontalMultiLevelHierarchy"/>
    <dgm:cxn modelId="{6B850857-3F91-45D8-BA8E-250158E391BC}" type="presOf" srcId="{449F3F29-F591-4D50-B048-6F204C5A1BB1}" destId="{FAD4274D-4DEE-477B-BC19-23297E053738}" srcOrd="0" destOrd="0" presId="urn:microsoft.com/office/officeart/2008/layout/HorizontalMultiLevelHierarchy"/>
    <dgm:cxn modelId="{5DF2CC95-4FD1-4C89-B77A-1EFA48F935F1}" type="presOf" srcId="{E0358EE1-CCB5-442A-A920-D027A49E1F79}" destId="{09B9755D-0889-4831-A33A-426558AD30FB}" srcOrd="0" destOrd="0" presId="urn:microsoft.com/office/officeart/2008/layout/HorizontalMultiLevelHierarchy"/>
    <dgm:cxn modelId="{08EB938A-4E78-4467-9F52-12DCCF1359C7}" type="presOf" srcId="{13416CC1-8C25-4577-9CCD-6F3DFD04E5A9}" destId="{7E35A28A-3755-49F5-957D-2C6889B860C3}" srcOrd="1" destOrd="0" presId="urn:microsoft.com/office/officeart/2008/layout/HorizontalMultiLevelHierarchy"/>
    <dgm:cxn modelId="{B1AC1355-D7FC-4716-9CE6-2E71FC00A27B}" type="presOf" srcId="{56BFD07D-6E03-434B-887F-D8681D54F247}" destId="{985F5894-A80F-4B74-AB83-85E8D8977FF8}" srcOrd="0" destOrd="0" presId="urn:microsoft.com/office/officeart/2008/layout/HorizontalMultiLevelHierarchy"/>
    <dgm:cxn modelId="{DD60281B-7DAD-4636-8EDB-FC02B626372F}" type="presOf" srcId="{30E57BD6-234E-4D54-9181-1ECE692819BD}" destId="{BEE82FB9-A1E9-4CBF-88A0-D3244515656C}" srcOrd="1" destOrd="0" presId="urn:microsoft.com/office/officeart/2008/layout/HorizontalMultiLevelHierarchy"/>
    <dgm:cxn modelId="{809EAB27-ED85-457E-8B21-29913174BD76}" type="presOf" srcId="{E028E0EE-1142-4D90-B2CA-5708C12E84E1}" destId="{8578F10A-CE10-4E4E-B1FA-32B4DD2EC91E}" srcOrd="1" destOrd="0" presId="urn:microsoft.com/office/officeart/2008/layout/HorizontalMultiLevelHierarchy"/>
    <dgm:cxn modelId="{08AA081B-237E-46D1-B7E0-EF39B8DE6036}" type="presOf" srcId="{CC1424EE-37CA-4769-A35C-B3BD50754656}" destId="{25E6399B-3D76-45B4-A68F-4B1ABDFC8B3B}" srcOrd="0" destOrd="0" presId="urn:microsoft.com/office/officeart/2008/layout/HorizontalMultiLevelHierarchy"/>
    <dgm:cxn modelId="{5A1A3D95-E35F-42F8-B449-E89A6AB2EBE5}" type="presOf" srcId="{E0358EE1-CCB5-442A-A920-D027A49E1F79}" destId="{DA63C794-AA72-4DB3-8629-56578B464773}" srcOrd="1" destOrd="0" presId="urn:microsoft.com/office/officeart/2008/layout/HorizontalMultiLevelHierarchy"/>
    <dgm:cxn modelId="{746049F3-C4E9-49BB-9720-E47BBB65EEE3}" type="presOf" srcId="{E028E0EE-1142-4D90-B2CA-5708C12E84E1}" destId="{F1B4529A-BA64-4114-A734-FA9751935407}" srcOrd="0" destOrd="0" presId="urn:microsoft.com/office/officeart/2008/layout/HorizontalMultiLevelHierarchy"/>
    <dgm:cxn modelId="{95E465BA-6B74-493A-A359-B1C24C4D804C}" type="presOf" srcId="{0675779A-4175-495C-AA98-570D5BAF9E32}" destId="{7012A721-2984-4E2A-9DE5-F5242DC68D75}" srcOrd="0" destOrd="0" presId="urn:microsoft.com/office/officeart/2008/layout/HorizontalMultiLevelHierarchy"/>
    <dgm:cxn modelId="{C0D3F38A-FB57-42C3-BE45-7CC4AB620A0D}" type="presOf" srcId="{EADDBC99-56EE-4563-8F92-04C7F2889E86}" destId="{87571E2A-1ECF-4D09-8802-57042D0B1FA6}" srcOrd="0" destOrd="0" presId="urn:microsoft.com/office/officeart/2008/layout/HorizontalMultiLevelHierarchy"/>
    <dgm:cxn modelId="{86B82A12-556E-41B5-B48B-9A1CBEAD26EC}" srcId="{CC1424EE-37CA-4769-A35C-B3BD50754656}" destId="{EBE8190F-BA91-4C52-B759-5C56CA9F3778}" srcOrd="0" destOrd="0" parTransId="{FD10BAB9-24C4-49F2-AF6C-9CC8F3AFC71D}" sibTransId="{25CEE2BE-3648-43D6-B85A-9C2DA52EA0A0}"/>
    <dgm:cxn modelId="{7243FE52-749B-48D1-9401-1F4E98C971D6}" srcId="{F1F236FE-6853-421D-80A2-BB499D98FC94}" destId="{E0A88BC6-BFE3-4305-B886-3BFAEB45BD27}" srcOrd="2" destOrd="0" parTransId="{13416CC1-8C25-4577-9CCD-6F3DFD04E5A9}" sibTransId="{7CD80D43-F0A6-422D-9E43-F9E29321062F}"/>
    <dgm:cxn modelId="{2E520D2E-3D70-43D5-987B-5662586AB872}" type="presParOf" srcId="{25E6399B-3D76-45B4-A68F-4B1ABDFC8B3B}" destId="{2E2FF9A1-CB09-42E9-B5CD-5541D5261DAF}" srcOrd="0" destOrd="0" presId="urn:microsoft.com/office/officeart/2008/layout/HorizontalMultiLevelHierarchy"/>
    <dgm:cxn modelId="{256EF657-F310-4EC9-B722-3945E4784D5D}" type="presParOf" srcId="{2E2FF9A1-CB09-42E9-B5CD-5541D5261DAF}" destId="{54D94DCA-D6F4-48EC-B06E-323BDBEDDD3C}" srcOrd="0" destOrd="0" presId="urn:microsoft.com/office/officeart/2008/layout/HorizontalMultiLevelHierarchy"/>
    <dgm:cxn modelId="{BA8031BB-7B6C-481B-AE7C-BA809A15EADE}" type="presParOf" srcId="{2E2FF9A1-CB09-42E9-B5CD-5541D5261DAF}" destId="{F1BBAFE4-42B9-48E8-8DD3-88DFE466AC61}" srcOrd="1" destOrd="0" presId="urn:microsoft.com/office/officeart/2008/layout/HorizontalMultiLevelHierarchy"/>
    <dgm:cxn modelId="{F0FE378A-9D55-4C8E-B85F-16276590DDC3}" type="presParOf" srcId="{F1BBAFE4-42B9-48E8-8DD3-88DFE466AC61}" destId="{68657298-584E-4631-9031-551A45B2296A}" srcOrd="0" destOrd="0" presId="urn:microsoft.com/office/officeart/2008/layout/HorizontalMultiLevelHierarchy"/>
    <dgm:cxn modelId="{9D1F0E68-65B0-44BE-9788-61C2CA934628}" type="presParOf" srcId="{68657298-584E-4631-9031-551A45B2296A}" destId="{CF8A45D6-76B4-4BFB-8796-D888879F7FDB}" srcOrd="0" destOrd="0" presId="urn:microsoft.com/office/officeart/2008/layout/HorizontalMultiLevelHierarchy"/>
    <dgm:cxn modelId="{4412C5EA-7207-40DA-9EF2-6227D9176D56}" type="presParOf" srcId="{F1BBAFE4-42B9-48E8-8DD3-88DFE466AC61}" destId="{A677EE08-2A97-46AF-963B-CB9E67319095}" srcOrd="1" destOrd="0" presId="urn:microsoft.com/office/officeart/2008/layout/HorizontalMultiLevelHierarchy"/>
    <dgm:cxn modelId="{E0234610-10FB-4D14-B626-70D8A2CC80CB}" type="presParOf" srcId="{A677EE08-2A97-46AF-963B-CB9E67319095}" destId="{F99B345F-CB2E-4BAE-A625-5095AAD4EBB3}" srcOrd="0" destOrd="0" presId="urn:microsoft.com/office/officeart/2008/layout/HorizontalMultiLevelHierarchy"/>
    <dgm:cxn modelId="{7B0D9F03-3ED7-4195-A224-C27D05BB671F}" type="presParOf" srcId="{A677EE08-2A97-46AF-963B-CB9E67319095}" destId="{B2D3B958-E761-4424-ADF4-AF2602A7A4F4}" srcOrd="1" destOrd="0" presId="urn:microsoft.com/office/officeart/2008/layout/HorizontalMultiLevelHierarchy"/>
    <dgm:cxn modelId="{7FCE30D2-60C6-46CB-A865-2C1051B01EFB}" type="presParOf" srcId="{B2D3B958-E761-4424-ADF4-AF2602A7A4F4}" destId="{287B5871-41B4-40E1-A42A-B81F0E7521BD}" srcOrd="0" destOrd="0" presId="urn:microsoft.com/office/officeart/2008/layout/HorizontalMultiLevelHierarchy"/>
    <dgm:cxn modelId="{D2812A8B-4778-4B4A-ACB0-FFD687BAE5BC}" type="presParOf" srcId="{287B5871-41B4-40E1-A42A-B81F0E7521BD}" destId="{4C39E7D0-C5E5-4E82-AD36-3E3272494819}" srcOrd="0" destOrd="0" presId="urn:microsoft.com/office/officeart/2008/layout/HorizontalMultiLevelHierarchy"/>
    <dgm:cxn modelId="{F6B35092-3AC3-40F6-9719-B4D2677A4FAC}" type="presParOf" srcId="{B2D3B958-E761-4424-ADF4-AF2602A7A4F4}" destId="{C27A19FB-91F6-4A5B-93E8-FB88D342509F}" srcOrd="1" destOrd="0" presId="urn:microsoft.com/office/officeart/2008/layout/HorizontalMultiLevelHierarchy"/>
    <dgm:cxn modelId="{F5475010-02E5-4E92-9C60-4F6C29EF18C2}" type="presParOf" srcId="{C27A19FB-91F6-4A5B-93E8-FB88D342509F}" destId="{7012A721-2984-4E2A-9DE5-F5242DC68D75}" srcOrd="0" destOrd="0" presId="urn:microsoft.com/office/officeart/2008/layout/HorizontalMultiLevelHierarchy"/>
    <dgm:cxn modelId="{973580DF-E4FC-4011-8C8D-563ACEF971AF}" type="presParOf" srcId="{C27A19FB-91F6-4A5B-93E8-FB88D342509F}" destId="{D1AEB48C-ACDD-45B6-B800-1DD0CFBF5099}" srcOrd="1" destOrd="0" presId="urn:microsoft.com/office/officeart/2008/layout/HorizontalMultiLevelHierarchy"/>
    <dgm:cxn modelId="{4E85E68D-14BC-4A36-93B7-30B41397A23D}" type="presParOf" srcId="{D1AEB48C-ACDD-45B6-B800-1DD0CFBF5099}" destId="{F1B4529A-BA64-4114-A734-FA9751935407}" srcOrd="0" destOrd="0" presId="urn:microsoft.com/office/officeart/2008/layout/HorizontalMultiLevelHierarchy"/>
    <dgm:cxn modelId="{4C8BB052-F096-455D-985A-09B8A3886FE6}" type="presParOf" srcId="{F1B4529A-BA64-4114-A734-FA9751935407}" destId="{8578F10A-CE10-4E4E-B1FA-32B4DD2EC91E}" srcOrd="0" destOrd="0" presId="urn:microsoft.com/office/officeart/2008/layout/HorizontalMultiLevelHierarchy"/>
    <dgm:cxn modelId="{B0BCB790-4B22-4495-A965-06D8122CCD9A}" type="presParOf" srcId="{D1AEB48C-ACDD-45B6-B800-1DD0CFBF5099}" destId="{AA13BEC3-AE67-4F71-80B3-CBFE3D2A1EE2}" srcOrd="1" destOrd="0" presId="urn:microsoft.com/office/officeart/2008/layout/HorizontalMultiLevelHierarchy"/>
    <dgm:cxn modelId="{84E9AF96-5F70-4A5B-B22A-0EC707C347E2}" type="presParOf" srcId="{AA13BEC3-AE67-4F71-80B3-CBFE3D2A1EE2}" destId="{1CC6B5AC-8B21-468B-AD87-A71CD4D8B00B}" srcOrd="0" destOrd="0" presId="urn:microsoft.com/office/officeart/2008/layout/HorizontalMultiLevelHierarchy"/>
    <dgm:cxn modelId="{352F2165-C7E0-4D1B-A34E-0A650916B898}" type="presParOf" srcId="{AA13BEC3-AE67-4F71-80B3-CBFE3D2A1EE2}" destId="{0290D5BB-C563-4EC4-9078-747AEF40B9BE}" srcOrd="1" destOrd="0" presId="urn:microsoft.com/office/officeart/2008/layout/HorizontalMultiLevelHierarchy"/>
    <dgm:cxn modelId="{9F7CAA37-C89A-48E4-B195-74A67DB3E505}" type="presParOf" srcId="{D1AEB48C-ACDD-45B6-B800-1DD0CFBF5099}" destId="{912DB6F0-F2F0-4CCC-89E7-C8BFB112F9AF}" srcOrd="2" destOrd="0" presId="urn:microsoft.com/office/officeart/2008/layout/HorizontalMultiLevelHierarchy"/>
    <dgm:cxn modelId="{A193AEAD-1CD4-4946-9E5D-E3552CAA31EE}" type="presParOf" srcId="{912DB6F0-F2F0-4CCC-89E7-C8BFB112F9AF}" destId="{AAD0CBA6-58CC-450D-9225-05EB56D7EE15}" srcOrd="0" destOrd="0" presId="urn:microsoft.com/office/officeart/2008/layout/HorizontalMultiLevelHierarchy"/>
    <dgm:cxn modelId="{3C110187-05C1-45B7-974A-05AABBCE1873}" type="presParOf" srcId="{D1AEB48C-ACDD-45B6-B800-1DD0CFBF5099}" destId="{5D061D60-8B35-47A7-9832-82A64E7906AF}" srcOrd="3" destOrd="0" presId="urn:microsoft.com/office/officeart/2008/layout/HorizontalMultiLevelHierarchy"/>
    <dgm:cxn modelId="{EA40C28F-54DE-4A26-A27A-3A0A6C7792FE}" type="presParOf" srcId="{5D061D60-8B35-47A7-9832-82A64E7906AF}" destId="{8772CCDB-5146-42C4-A1DF-AA00A2F45F57}" srcOrd="0" destOrd="0" presId="urn:microsoft.com/office/officeart/2008/layout/HorizontalMultiLevelHierarchy"/>
    <dgm:cxn modelId="{A837372D-4792-43AB-B6C2-74817E8BA49F}" type="presParOf" srcId="{5D061D60-8B35-47A7-9832-82A64E7906AF}" destId="{E3895B7C-28C0-4FD5-AAAC-33B902A1D4D6}" srcOrd="1" destOrd="0" presId="urn:microsoft.com/office/officeart/2008/layout/HorizontalMultiLevelHierarchy"/>
    <dgm:cxn modelId="{C7F6C978-354C-40D5-9BA7-2BC36FA6371A}" type="presParOf" srcId="{E3895B7C-28C0-4FD5-AAAC-33B902A1D4D6}" destId="{0AB85BBB-13FE-46FD-9F94-860225DF6EB1}" srcOrd="0" destOrd="0" presId="urn:microsoft.com/office/officeart/2008/layout/HorizontalMultiLevelHierarchy"/>
    <dgm:cxn modelId="{146E96AF-8EF2-4923-8278-4D9554DDF339}" type="presParOf" srcId="{0AB85BBB-13FE-46FD-9F94-860225DF6EB1}" destId="{DC33AC43-B08E-4270-99C4-61A1E786CA29}" srcOrd="0" destOrd="0" presId="urn:microsoft.com/office/officeart/2008/layout/HorizontalMultiLevelHierarchy"/>
    <dgm:cxn modelId="{CE818D98-7080-4847-9968-6FB2F2072948}" type="presParOf" srcId="{E3895B7C-28C0-4FD5-AAAC-33B902A1D4D6}" destId="{AC66B73B-E150-47C4-B891-32674C247BD5}" srcOrd="1" destOrd="0" presId="urn:microsoft.com/office/officeart/2008/layout/HorizontalMultiLevelHierarchy"/>
    <dgm:cxn modelId="{5CA7BE4E-B56E-498A-90C3-C7C4A5FB8E05}" type="presParOf" srcId="{AC66B73B-E150-47C4-B891-32674C247BD5}" destId="{789BCD54-FE60-4639-A8D2-241535EA740F}" srcOrd="0" destOrd="0" presId="urn:microsoft.com/office/officeart/2008/layout/HorizontalMultiLevelHierarchy"/>
    <dgm:cxn modelId="{A1A50FEE-CA93-427F-9BA3-7FDD89A6BA53}" type="presParOf" srcId="{AC66B73B-E150-47C4-B891-32674C247BD5}" destId="{92B3E6FA-0669-4CAC-A8B8-7228DDDF81AE}" srcOrd="1" destOrd="0" presId="urn:microsoft.com/office/officeart/2008/layout/HorizontalMultiLevelHierarchy"/>
    <dgm:cxn modelId="{BA419441-11E2-47FC-BEDE-22A34BFE6C1B}" type="presParOf" srcId="{E3895B7C-28C0-4FD5-AAAC-33B902A1D4D6}" destId="{E2CD780C-0B9C-42A5-ADE3-6775B2B8C5BE}" srcOrd="2" destOrd="0" presId="urn:microsoft.com/office/officeart/2008/layout/HorizontalMultiLevelHierarchy"/>
    <dgm:cxn modelId="{F14ABA79-0B0B-4E06-BB1C-2EE79846B388}" type="presParOf" srcId="{E2CD780C-0B9C-42A5-ADE3-6775B2B8C5BE}" destId="{BEE82FB9-A1E9-4CBF-88A0-D3244515656C}" srcOrd="0" destOrd="0" presId="urn:microsoft.com/office/officeart/2008/layout/HorizontalMultiLevelHierarchy"/>
    <dgm:cxn modelId="{DD3416B6-BA8A-4817-B0CB-62556132E387}" type="presParOf" srcId="{E3895B7C-28C0-4FD5-AAAC-33B902A1D4D6}" destId="{9EFCB2BD-BFEE-4411-AE31-DE77934FAA1D}" srcOrd="3" destOrd="0" presId="urn:microsoft.com/office/officeart/2008/layout/HorizontalMultiLevelHierarchy"/>
    <dgm:cxn modelId="{7C487C59-38E6-4B79-87EA-5E1A73F96866}" type="presParOf" srcId="{9EFCB2BD-BFEE-4411-AE31-DE77934FAA1D}" destId="{C003B89B-28B6-4C99-B105-E3D87678BB6E}" srcOrd="0" destOrd="0" presId="urn:microsoft.com/office/officeart/2008/layout/HorizontalMultiLevelHierarchy"/>
    <dgm:cxn modelId="{D1862759-4AAB-45FE-8938-0C11BBE350C1}" type="presParOf" srcId="{9EFCB2BD-BFEE-4411-AE31-DE77934FAA1D}" destId="{B085494B-5BDF-4AB9-A8DD-3422294783C7}" srcOrd="1" destOrd="0" presId="urn:microsoft.com/office/officeart/2008/layout/HorizontalMultiLevelHierarchy"/>
    <dgm:cxn modelId="{B3A4E2E6-62DB-4E18-BA82-3663441822C0}" type="presParOf" srcId="{E3895B7C-28C0-4FD5-AAAC-33B902A1D4D6}" destId="{882DFDD4-9BC2-45E7-8119-D197C922BDA8}" srcOrd="4" destOrd="0" presId="urn:microsoft.com/office/officeart/2008/layout/HorizontalMultiLevelHierarchy"/>
    <dgm:cxn modelId="{F68E82F2-6837-4654-8965-E992EDD4600A}" type="presParOf" srcId="{882DFDD4-9BC2-45E7-8119-D197C922BDA8}" destId="{7E35A28A-3755-49F5-957D-2C6889B860C3}" srcOrd="0" destOrd="0" presId="urn:microsoft.com/office/officeart/2008/layout/HorizontalMultiLevelHierarchy"/>
    <dgm:cxn modelId="{EBCB1CC5-051A-4125-8027-24066751A141}" type="presParOf" srcId="{E3895B7C-28C0-4FD5-AAAC-33B902A1D4D6}" destId="{DCA3DDB4-973C-43EE-82AC-4E9AB08699D7}" srcOrd="5" destOrd="0" presId="urn:microsoft.com/office/officeart/2008/layout/HorizontalMultiLevelHierarchy"/>
    <dgm:cxn modelId="{185018FD-FCC3-4D32-B9CD-932160B7EFA2}" type="presParOf" srcId="{DCA3DDB4-973C-43EE-82AC-4E9AB08699D7}" destId="{C24763A0-0072-4681-BC93-A57F4DD7195F}" srcOrd="0" destOrd="0" presId="urn:microsoft.com/office/officeart/2008/layout/HorizontalMultiLevelHierarchy"/>
    <dgm:cxn modelId="{AC00505F-FEF4-4055-BBBC-69012D8C9FA1}" type="presParOf" srcId="{DCA3DDB4-973C-43EE-82AC-4E9AB08699D7}" destId="{8BEC00F4-3BAE-4F25-B990-F92F27436C35}" srcOrd="1" destOrd="0" presId="urn:microsoft.com/office/officeart/2008/layout/HorizontalMultiLevelHierarchy"/>
    <dgm:cxn modelId="{7FA641A7-4F29-4D2F-80B3-4F5264D0CE75}" type="presParOf" srcId="{E3895B7C-28C0-4FD5-AAAC-33B902A1D4D6}" destId="{87571E2A-1ECF-4D09-8802-57042D0B1FA6}" srcOrd="6" destOrd="0" presId="urn:microsoft.com/office/officeart/2008/layout/HorizontalMultiLevelHierarchy"/>
    <dgm:cxn modelId="{CABA87A7-64BD-4C69-B0D2-056614CD4444}" type="presParOf" srcId="{87571E2A-1ECF-4D09-8802-57042D0B1FA6}" destId="{B985F495-E0CE-4988-8AE6-CCFB66A1E898}" srcOrd="0" destOrd="0" presId="urn:microsoft.com/office/officeart/2008/layout/HorizontalMultiLevelHierarchy"/>
    <dgm:cxn modelId="{9B5A67FC-3063-44F3-BDA1-6D7373652BB3}" type="presParOf" srcId="{E3895B7C-28C0-4FD5-AAAC-33B902A1D4D6}" destId="{4CBD2915-5D4B-4B1B-8F50-F4D519EA8444}" srcOrd="7" destOrd="0" presId="urn:microsoft.com/office/officeart/2008/layout/HorizontalMultiLevelHierarchy"/>
    <dgm:cxn modelId="{E915B524-9D7C-48F0-8F65-E3586BAC2CC0}" type="presParOf" srcId="{4CBD2915-5D4B-4B1B-8F50-F4D519EA8444}" destId="{FAD4274D-4DEE-477B-BC19-23297E053738}" srcOrd="0" destOrd="0" presId="urn:microsoft.com/office/officeart/2008/layout/HorizontalMultiLevelHierarchy"/>
    <dgm:cxn modelId="{EB921474-D92F-440A-B2DB-2DBC28A26621}" type="presParOf" srcId="{4CBD2915-5D4B-4B1B-8F50-F4D519EA8444}" destId="{719BC28D-B9BD-4EB8-8725-64DF6EB63729}" srcOrd="1" destOrd="0" presId="urn:microsoft.com/office/officeart/2008/layout/HorizontalMultiLevelHierarchy"/>
    <dgm:cxn modelId="{2781E0F1-1C4A-414F-BB0A-958E3D5A35D4}" type="presParOf" srcId="{B2D3B958-E761-4424-ADF4-AF2602A7A4F4}" destId="{09B9755D-0889-4831-A33A-426558AD30FB}" srcOrd="2" destOrd="0" presId="urn:microsoft.com/office/officeart/2008/layout/HorizontalMultiLevelHierarchy"/>
    <dgm:cxn modelId="{714C3D48-9134-4086-B118-80C6B56340FA}" type="presParOf" srcId="{09B9755D-0889-4831-A33A-426558AD30FB}" destId="{DA63C794-AA72-4DB3-8629-56578B464773}" srcOrd="0" destOrd="0" presId="urn:microsoft.com/office/officeart/2008/layout/HorizontalMultiLevelHierarchy"/>
    <dgm:cxn modelId="{0959B1F4-7DA0-45BB-BE63-B06851EBE47D}" type="presParOf" srcId="{B2D3B958-E761-4424-ADF4-AF2602A7A4F4}" destId="{DBC35A53-0B67-47B6-98FB-E7A832D15AB9}" srcOrd="3" destOrd="0" presId="urn:microsoft.com/office/officeart/2008/layout/HorizontalMultiLevelHierarchy"/>
    <dgm:cxn modelId="{AC3B71A8-E759-487E-83EB-AEDB383BB2FF}" type="presParOf" srcId="{DBC35A53-0B67-47B6-98FB-E7A832D15AB9}" destId="{985F5894-A80F-4B74-AB83-85E8D8977FF8}" srcOrd="0" destOrd="0" presId="urn:microsoft.com/office/officeart/2008/layout/HorizontalMultiLevelHierarchy"/>
    <dgm:cxn modelId="{27363F67-5C64-49CE-A97F-5A780CC76126}" type="presParOf" srcId="{DBC35A53-0B67-47B6-98FB-E7A832D15AB9}" destId="{31E75DE8-7FD0-41D9-8C8C-A564A25AE476}"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1424EE-37CA-4769-A35C-B3BD50754656}" type="doc">
      <dgm:prSet loTypeId="urn:microsoft.com/office/officeart/2008/layout/HorizontalMultiLevelHierarchy" loCatId="hierarchy" qsTypeId="urn:microsoft.com/office/officeart/2005/8/quickstyle/3d1" qsCatId="3D" csTypeId="urn:microsoft.com/office/officeart/2005/8/colors/accent1_2" csCatId="accent1" phldr="1"/>
      <dgm:spPr/>
      <dgm:t>
        <a:bodyPr/>
        <a:lstStyle/>
        <a:p>
          <a:endParaRPr lang="de-DE"/>
        </a:p>
      </dgm:t>
    </dgm:pt>
    <dgm:pt modelId="{EBE8190F-BA91-4C52-B759-5C56CA9F3778}">
      <dgm:prSet phldrT="[Text]" custT="1"/>
      <dgm:spPr>
        <a:solidFill>
          <a:srgbClr val="FFC000"/>
        </a:solidFill>
      </dgm:spPr>
      <dgm:t>
        <a:bodyPr/>
        <a:lstStyle/>
        <a:p>
          <a:r>
            <a:rPr lang="de-DE" sz="1050" b="1" dirty="0" smtClean="0">
              <a:solidFill>
                <a:schemeClr val="tx1"/>
              </a:solidFill>
            </a:rPr>
            <a:t>Peplink-connect</a:t>
          </a:r>
          <a:endParaRPr lang="de-DE" sz="1050" b="1" dirty="0">
            <a:solidFill>
              <a:schemeClr val="tx1"/>
            </a:solidFill>
          </a:endParaRPr>
        </a:p>
      </dgm:t>
    </dgm:pt>
    <dgm:pt modelId="{FD10BAB9-24C4-49F2-AF6C-9CC8F3AFC71D}" type="parTrans" cxnId="{86B82A12-556E-41B5-B48B-9A1CBEAD26EC}">
      <dgm:prSet/>
      <dgm:spPr/>
      <dgm:t>
        <a:bodyPr/>
        <a:lstStyle/>
        <a:p>
          <a:endParaRPr lang="de-DE"/>
        </a:p>
      </dgm:t>
    </dgm:pt>
    <dgm:pt modelId="{25CEE2BE-3648-43D6-B85A-9C2DA52EA0A0}" type="sibTrans" cxnId="{86B82A12-556E-41B5-B48B-9A1CBEAD26EC}">
      <dgm:prSet/>
      <dgm:spPr/>
      <dgm:t>
        <a:bodyPr/>
        <a:lstStyle/>
        <a:p>
          <a:endParaRPr lang="de-DE"/>
        </a:p>
      </dgm:t>
    </dgm:pt>
    <dgm:pt modelId="{1FC8C1F8-48C2-4F79-A53B-6C14901C0003}">
      <dgm:prSet phldrT="[Text]" custT="1"/>
      <dgm:spPr>
        <a:solidFill>
          <a:srgbClr val="FFC000"/>
        </a:solidFill>
      </dgm:spPr>
      <dgm:t>
        <a:bodyPr/>
        <a:lstStyle/>
        <a:p>
          <a:r>
            <a:rPr lang="de-DE" sz="1050" b="1" dirty="0" smtClean="0">
              <a:solidFill>
                <a:schemeClr val="tx1"/>
              </a:solidFill>
            </a:rPr>
            <a:t>src</a:t>
          </a:r>
          <a:endParaRPr lang="de-DE" sz="1050" b="1" dirty="0">
            <a:solidFill>
              <a:schemeClr val="tx1"/>
            </a:solidFill>
          </a:endParaRPr>
        </a:p>
      </dgm:t>
    </dgm:pt>
    <dgm:pt modelId="{443882AA-F611-4505-B682-740779362AC2}" type="parTrans" cxnId="{3A33582C-202B-4C51-845B-779959348D39}">
      <dgm:prSet custT="1"/>
      <dgm:spPr/>
      <dgm:t>
        <a:bodyPr/>
        <a:lstStyle/>
        <a:p>
          <a:endParaRPr lang="de-DE" sz="1050" b="1" dirty="0"/>
        </a:p>
      </dgm:t>
    </dgm:pt>
    <dgm:pt modelId="{56BB79F0-EC61-402C-857B-215A2132D250}" type="sibTrans" cxnId="{3A33582C-202B-4C51-845B-779959348D39}">
      <dgm:prSet/>
      <dgm:spPr/>
      <dgm:t>
        <a:bodyPr/>
        <a:lstStyle/>
        <a:p>
          <a:endParaRPr lang="de-DE"/>
        </a:p>
      </dgm:t>
    </dgm:pt>
    <dgm:pt modelId="{0675779A-4175-495C-AA98-570D5BAF9E32}">
      <dgm:prSet custT="1"/>
      <dgm:spPr>
        <a:solidFill>
          <a:srgbClr val="FFC000"/>
        </a:solidFill>
      </dgm:spPr>
      <dgm:t>
        <a:bodyPr/>
        <a:lstStyle/>
        <a:p>
          <a:r>
            <a:rPr lang="de-DE" sz="1050" b="1" dirty="0" smtClean="0">
              <a:solidFill>
                <a:schemeClr val="tx1"/>
              </a:solidFill>
            </a:rPr>
            <a:t>api</a:t>
          </a:r>
          <a:endParaRPr lang="de-DE" sz="1050" b="1" dirty="0">
            <a:solidFill>
              <a:schemeClr val="tx1"/>
            </a:solidFill>
          </a:endParaRPr>
        </a:p>
      </dgm:t>
    </dgm:pt>
    <dgm:pt modelId="{ED15684F-414C-4FED-8920-39AEDD0F6967}" type="parTrans" cxnId="{BBC74779-264B-424B-8915-7EB83D68DD7A}">
      <dgm:prSet custT="1"/>
      <dgm:spPr/>
      <dgm:t>
        <a:bodyPr/>
        <a:lstStyle/>
        <a:p>
          <a:endParaRPr lang="de-DE" sz="1050" b="1" dirty="0"/>
        </a:p>
      </dgm:t>
    </dgm:pt>
    <dgm:pt modelId="{401B92DA-B6B3-4C8B-B317-AF2AFAD745B5}" type="sibTrans" cxnId="{BBC74779-264B-424B-8915-7EB83D68DD7A}">
      <dgm:prSet/>
      <dgm:spPr/>
      <dgm:t>
        <a:bodyPr/>
        <a:lstStyle/>
        <a:p>
          <a:endParaRPr lang="de-DE"/>
        </a:p>
      </dgm:t>
    </dgm:pt>
    <dgm:pt modelId="{36A01AB8-7141-454D-92D5-1D640CDC9940}">
      <dgm:prSet custT="1"/>
      <dgm:spPr>
        <a:solidFill>
          <a:schemeClr val="accent1"/>
        </a:solidFill>
        <a:ln>
          <a:solidFill>
            <a:schemeClr val="accent1"/>
          </a:solidFill>
        </a:ln>
      </dgm:spPr>
      <dgm:t>
        <a:bodyPr/>
        <a:lstStyle/>
        <a:p>
          <a:r>
            <a:rPr lang="de-DE" sz="1050" b="1" dirty="0" smtClean="0">
              <a:solidFill>
                <a:schemeClr val="tx1"/>
              </a:solidFill>
            </a:rPr>
            <a:t>api_peplink_connect.php</a:t>
          </a:r>
          <a:endParaRPr lang="de-DE" sz="1050" b="1" dirty="0">
            <a:solidFill>
              <a:schemeClr val="tx1"/>
            </a:solidFill>
          </a:endParaRPr>
        </a:p>
      </dgm:t>
    </dgm:pt>
    <dgm:pt modelId="{E028E0EE-1142-4D90-B2CA-5708C12E84E1}" type="parTrans" cxnId="{0A10C088-226A-47C0-AAD4-641980EE03A2}">
      <dgm:prSet custT="1"/>
      <dgm:spPr/>
      <dgm:t>
        <a:bodyPr/>
        <a:lstStyle/>
        <a:p>
          <a:endParaRPr lang="de-DE" sz="1050" b="1" dirty="0"/>
        </a:p>
      </dgm:t>
    </dgm:pt>
    <dgm:pt modelId="{B6D053B7-D86B-48D7-894A-059F6926B39A}" type="sibTrans" cxnId="{0A10C088-226A-47C0-AAD4-641980EE03A2}">
      <dgm:prSet/>
      <dgm:spPr/>
      <dgm:t>
        <a:bodyPr/>
        <a:lstStyle/>
        <a:p>
          <a:endParaRPr lang="de-DE"/>
        </a:p>
      </dgm:t>
    </dgm:pt>
    <dgm:pt modelId="{56BFD07D-6E03-434B-887F-D8681D54F247}">
      <dgm:prSet custT="1"/>
      <dgm:spPr>
        <a:solidFill>
          <a:srgbClr val="FFC000"/>
        </a:solidFill>
      </dgm:spPr>
      <dgm:t>
        <a:bodyPr/>
        <a:lstStyle/>
        <a:p>
          <a:r>
            <a:rPr lang="de-DE" sz="1050" b="1" dirty="0" smtClean="0">
              <a:solidFill>
                <a:schemeClr val="tx1"/>
              </a:solidFill>
            </a:rPr>
            <a:t>libs</a:t>
          </a:r>
          <a:endParaRPr lang="de-DE" sz="1050" b="1" dirty="0">
            <a:solidFill>
              <a:schemeClr val="tx1"/>
            </a:solidFill>
          </a:endParaRPr>
        </a:p>
      </dgm:t>
    </dgm:pt>
    <dgm:pt modelId="{E0358EE1-CCB5-442A-A920-D027A49E1F79}" type="parTrans" cxnId="{50259073-8536-4119-9D7C-6AAC1C9B981B}">
      <dgm:prSet custT="1"/>
      <dgm:spPr/>
      <dgm:t>
        <a:bodyPr/>
        <a:lstStyle/>
        <a:p>
          <a:endParaRPr lang="de-DE" sz="1050" b="1" dirty="0"/>
        </a:p>
      </dgm:t>
    </dgm:pt>
    <dgm:pt modelId="{184FD291-F28B-4DE5-8F44-49168623AE41}" type="sibTrans" cxnId="{50259073-8536-4119-9D7C-6AAC1C9B981B}">
      <dgm:prSet/>
      <dgm:spPr/>
      <dgm:t>
        <a:bodyPr/>
        <a:lstStyle/>
        <a:p>
          <a:endParaRPr lang="de-DE"/>
        </a:p>
      </dgm:t>
    </dgm:pt>
    <dgm:pt modelId="{44F07810-B858-4F5C-9247-0A26CA1A986C}">
      <dgm:prSet custT="1"/>
      <dgm:spPr>
        <a:solidFill>
          <a:schemeClr val="accent1"/>
        </a:solidFill>
        <a:ln>
          <a:solidFill>
            <a:schemeClr val="accent1"/>
          </a:solidFill>
        </a:ln>
      </dgm:spPr>
      <dgm:t>
        <a:bodyPr/>
        <a:lstStyle/>
        <a:p>
          <a:r>
            <a:rPr lang="de-DE" sz="1050" b="1" dirty="0" smtClean="0">
              <a:solidFill>
                <a:schemeClr val="tx1"/>
              </a:solidFill>
            </a:rPr>
            <a:t>network.php</a:t>
          </a:r>
          <a:endParaRPr lang="de-DE" sz="1050" b="1" dirty="0">
            <a:solidFill>
              <a:schemeClr val="tx1"/>
            </a:solidFill>
          </a:endParaRPr>
        </a:p>
      </dgm:t>
    </dgm:pt>
    <dgm:pt modelId="{F66A20B0-FDDE-4D01-BF82-1EE344EE6615}" type="parTrans" cxnId="{DC7D0CE3-D30F-4E87-A5C5-0035FFB268A9}">
      <dgm:prSet custT="1"/>
      <dgm:spPr/>
      <dgm:t>
        <a:bodyPr/>
        <a:lstStyle/>
        <a:p>
          <a:endParaRPr lang="de-DE" sz="1050" b="1" dirty="0"/>
        </a:p>
      </dgm:t>
    </dgm:pt>
    <dgm:pt modelId="{88A4D2C2-A798-40CE-8C93-BF0F31861A43}" type="sibTrans" cxnId="{DC7D0CE3-D30F-4E87-A5C5-0035FFB268A9}">
      <dgm:prSet/>
      <dgm:spPr/>
      <dgm:t>
        <a:bodyPr/>
        <a:lstStyle/>
        <a:p>
          <a:endParaRPr lang="de-DE"/>
        </a:p>
      </dgm:t>
    </dgm:pt>
    <dgm:pt modelId="{6E160187-63F8-4EAD-B66E-BE60DE285F88}">
      <dgm:prSet custT="1"/>
      <dgm:spPr>
        <a:solidFill>
          <a:schemeClr val="accent1"/>
        </a:solidFill>
        <a:ln>
          <a:solidFill>
            <a:schemeClr val="accent1"/>
          </a:solidFill>
        </a:ln>
      </dgm:spPr>
      <dgm:t>
        <a:bodyPr/>
        <a:lstStyle/>
        <a:p>
          <a:r>
            <a:rPr lang="de-DE" sz="1050" b="1" dirty="0" smtClean="0">
              <a:solidFill>
                <a:schemeClr val="tx1"/>
              </a:solidFill>
            </a:rPr>
            <a:t>app.php</a:t>
          </a:r>
          <a:endParaRPr lang="de-DE" sz="1050" b="1" dirty="0">
            <a:solidFill>
              <a:schemeClr val="tx1"/>
            </a:solidFill>
          </a:endParaRPr>
        </a:p>
      </dgm:t>
    </dgm:pt>
    <dgm:pt modelId="{D31BDFC8-5034-4266-9E37-664C5D3E5C13}" type="parTrans" cxnId="{B1B2FACB-9836-4D40-944B-C09340B37774}">
      <dgm:prSet custT="1"/>
      <dgm:spPr/>
      <dgm:t>
        <a:bodyPr/>
        <a:lstStyle/>
        <a:p>
          <a:endParaRPr lang="de-DE" sz="1050" b="1" dirty="0"/>
        </a:p>
      </dgm:t>
    </dgm:pt>
    <dgm:pt modelId="{E424AF19-9A5B-4CF7-9D05-73BDD2A0EB7F}" type="sibTrans" cxnId="{B1B2FACB-9836-4D40-944B-C09340B37774}">
      <dgm:prSet/>
      <dgm:spPr/>
      <dgm:t>
        <a:bodyPr/>
        <a:lstStyle/>
        <a:p>
          <a:endParaRPr lang="de-DE"/>
        </a:p>
      </dgm:t>
    </dgm:pt>
    <dgm:pt modelId="{F1F236FE-6853-421D-80A2-BB499D98FC94}">
      <dgm:prSet custT="1"/>
      <dgm:spPr>
        <a:solidFill>
          <a:srgbClr val="FFC000"/>
        </a:solidFill>
      </dgm:spPr>
      <dgm:t>
        <a:bodyPr/>
        <a:lstStyle/>
        <a:p>
          <a:r>
            <a:rPr lang="de-DE" sz="1050" b="1" dirty="0" smtClean="0">
              <a:solidFill>
                <a:schemeClr val="tx1"/>
              </a:solidFill>
            </a:rPr>
            <a:t>data</a:t>
          </a:r>
          <a:endParaRPr lang="de-DE" sz="1050" b="1" dirty="0">
            <a:solidFill>
              <a:schemeClr val="tx1"/>
            </a:solidFill>
          </a:endParaRPr>
        </a:p>
      </dgm:t>
    </dgm:pt>
    <dgm:pt modelId="{64DA4D91-3EDD-4C57-92EC-15DE822D6471}" type="parTrans" cxnId="{1EB7EF7C-24D3-4145-AE58-09B69851BEB8}">
      <dgm:prSet custT="1"/>
      <dgm:spPr/>
      <dgm:t>
        <a:bodyPr/>
        <a:lstStyle/>
        <a:p>
          <a:endParaRPr lang="de-DE" sz="1050" b="1" dirty="0"/>
        </a:p>
      </dgm:t>
    </dgm:pt>
    <dgm:pt modelId="{02C539E1-FD14-4C56-A8D6-28B3B331A2BC}" type="sibTrans" cxnId="{1EB7EF7C-24D3-4145-AE58-09B69851BEB8}">
      <dgm:prSet/>
      <dgm:spPr/>
      <dgm:t>
        <a:bodyPr/>
        <a:lstStyle/>
        <a:p>
          <a:endParaRPr lang="de-DE"/>
        </a:p>
      </dgm:t>
    </dgm:pt>
    <dgm:pt modelId="{E33DE842-3F36-46A5-9125-0C5FF32A6AE1}">
      <dgm:prSet custT="1"/>
      <dgm:spPr>
        <a:noFill/>
      </dgm:spPr>
      <dgm:t>
        <a:bodyPr/>
        <a:lstStyle/>
        <a:p>
          <a:r>
            <a:rPr lang="de-DE" sz="1050" b="1" dirty="0" smtClean="0">
              <a:solidFill>
                <a:schemeClr val="tx1"/>
              </a:solidFill>
            </a:rPr>
            <a:t>api_cookie.txt</a:t>
          </a:r>
          <a:endParaRPr lang="de-DE" sz="1050" b="1" dirty="0">
            <a:solidFill>
              <a:schemeClr val="tx1"/>
            </a:solidFill>
          </a:endParaRPr>
        </a:p>
      </dgm:t>
    </dgm:pt>
    <dgm:pt modelId="{EB7DA0C1-B027-4ECE-963C-84CE2803163C}" type="parTrans" cxnId="{5CE08754-657B-481D-8992-7D902DA32D3A}">
      <dgm:prSet custT="1"/>
      <dgm:spPr/>
      <dgm:t>
        <a:bodyPr/>
        <a:lstStyle/>
        <a:p>
          <a:endParaRPr lang="de-DE" sz="1050" b="1" dirty="0"/>
        </a:p>
      </dgm:t>
    </dgm:pt>
    <dgm:pt modelId="{797D1999-FD61-4F4C-8ADF-A9C324DE34A3}" type="sibTrans" cxnId="{5CE08754-657B-481D-8992-7D902DA32D3A}">
      <dgm:prSet/>
      <dgm:spPr/>
      <dgm:t>
        <a:bodyPr/>
        <a:lstStyle/>
        <a:p>
          <a:endParaRPr lang="de-DE"/>
        </a:p>
      </dgm:t>
    </dgm:pt>
    <dgm:pt modelId="{9DCAA8CF-62A7-466B-B754-E8BB6920B4B9}">
      <dgm:prSet custT="1"/>
      <dgm:spPr>
        <a:noFill/>
      </dgm:spPr>
      <dgm:t>
        <a:bodyPr/>
        <a:lstStyle/>
        <a:p>
          <a:r>
            <a:rPr lang="de-DE" sz="1050" b="1" dirty="0" smtClean="0">
              <a:solidFill>
                <a:schemeClr val="tx1"/>
              </a:solidFill>
            </a:rPr>
            <a:t>login.json</a:t>
          </a:r>
          <a:endParaRPr lang="de-DE" sz="1050" b="1" dirty="0">
            <a:solidFill>
              <a:schemeClr val="tx1"/>
            </a:solidFill>
          </a:endParaRPr>
        </a:p>
      </dgm:t>
    </dgm:pt>
    <dgm:pt modelId="{30E57BD6-234E-4D54-9181-1ECE692819BD}" type="parTrans" cxnId="{7D8A48E4-C593-4CAA-84B4-464374F9A045}">
      <dgm:prSet custT="1"/>
      <dgm:spPr/>
      <dgm:t>
        <a:bodyPr/>
        <a:lstStyle/>
        <a:p>
          <a:endParaRPr lang="de-DE" sz="1050" b="1" dirty="0"/>
        </a:p>
      </dgm:t>
    </dgm:pt>
    <dgm:pt modelId="{A032C038-E405-4A72-9D45-3A3784F96060}" type="sibTrans" cxnId="{7D8A48E4-C593-4CAA-84B4-464374F9A045}">
      <dgm:prSet/>
      <dgm:spPr/>
      <dgm:t>
        <a:bodyPr/>
        <a:lstStyle/>
        <a:p>
          <a:endParaRPr lang="de-DE"/>
        </a:p>
      </dgm:t>
    </dgm:pt>
    <dgm:pt modelId="{E0A88BC6-BFE3-4305-B886-3BFAEB45BD27}">
      <dgm:prSet custT="1"/>
      <dgm:spPr>
        <a:noFill/>
      </dgm:spPr>
      <dgm:t>
        <a:bodyPr/>
        <a:lstStyle/>
        <a:p>
          <a:r>
            <a:rPr lang="de-DE" sz="1050" b="1" dirty="0" smtClean="0">
              <a:solidFill>
                <a:schemeClr val="tx1"/>
              </a:solidFill>
            </a:rPr>
            <a:t>pepvpn.json</a:t>
          </a:r>
          <a:endParaRPr lang="de-DE" sz="1050" b="1" dirty="0">
            <a:solidFill>
              <a:schemeClr val="tx1"/>
            </a:solidFill>
          </a:endParaRPr>
        </a:p>
      </dgm:t>
    </dgm:pt>
    <dgm:pt modelId="{13416CC1-8C25-4577-9CCD-6F3DFD04E5A9}" type="parTrans" cxnId="{7243FE52-749B-48D1-9401-1F4E98C971D6}">
      <dgm:prSet custT="1"/>
      <dgm:spPr/>
      <dgm:t>
        <a:bodyPr/>
        <a:lstStyle/>
        <a:p>
          <a:endParaRPr lang="de-DE" sz="1050" b="1" dirty="0"/>
        </a:p>
      </dgm:t>
    </dgm:pt>
    <dgm:pt modelId="{7CD80D43-F0A6-422D-9E43-F9E29321062F}" type="sibTrans" cxnId="{7243FE52-749B-48D1-9401-1F4E98C971D6}">
      <dgm:prSet/>
      <dgm:spPr/>
      <dgm:t>
        <a:bodyPr/>
        <a:lstStyle/>
        <a:p>
          <a:endParaRPr lang="de-DE"/>
        </a:p>
      </dgm:t>
    </dgm:pt>
    <dgm:pt modelId="{449F3F29-F591-4D50-B048-6F204C5A1BB1}">
      <dgm:prSet custT="1"/>
      <dgm:spPr>
        <a:noFill/>
        <a:ln>
          <a:noFill/>
        </a:ln>
      </dgm:spPr>
      <dgm:t>
        <a:bodyPr/>
        <a:lstStyle/>
        <a:p>
          <a:r>
            <a:rPr lang="de-DE" sz="1050" b="1" dirty="0" smtClean="0">
              <a:solidFill>
                <a:schemeClr val="tx1"/>
              </a:solidFill>
            </a:rPr>
            <a:t>wantest.json</a:t>
          </a:r>
          <a:endParaRPr lang="de-DE" sz="1050" b="1" dirty="0">
            <a:solidFill>
              <a:schemeClr val="tx1"/>
            </a:solidFill>
          </a:endParaRPr>
        </a:p>
      </dgm:t>
    </dgm:pt>
    <dgm:pt modelId="{EADDBC99-56EE-4563-8F92-04C7F2889E86}" type="parTrans" cxnId="{A9E716EC-CAFA-4145-B4C4-84B8D066CFA6}">
      <dgm:prSet custT="1"/>
      <dgm:spPr/>
      <dgm:t>
        <a:bodyPr/>
        <a:lstStyle/>
        <a:p>
          <a:endParaRPr lang="de-DE" sz="1050" b="1" dirty="0"/>
        </a:p>
      </dgm:t>
    </dgm:pt>
    <dgm:pt modelId="{11CA0FDE-1450-4ECC-A096-1163DA78CAB3}" type="sibTrans" cxnId="{A9E716EC-CAFA-4145-B4C4-84B8D066CFA6}">
      <dgm:prSet/>
      <dgm:spPr/>
      <dgm:t>
        <a:bodyPr/>
        <a:lstStyle/>
        <a:p>
          <a:endParaRPr lang="de-DE"/>
        </a:p>
      </dgm:t>
    </dgm:pt>
    <dgm:pt modelId="{91BDB806-033F-4F3E-84B1-D97BE308AFF0}">
      <dgm:prSet custT="1"/>
      <dgm:spPr>
        <a:solidFill>
          <a:schemeClr val="accent1"/>
        </a:solidFill>
        <a:ln>
          <a:solidFill>
            <a:schemeClr val="accent1"/>
          </a:solidFill>
        </a:ln>
      </dgm:spPr>
      <dgm:t>
        <a:bodyPr/>
        <a:lstStyle/>
        <a:p>
          <a:r>
            <a:rPr lang="de-DE" sz="1050" b="1" dirty="0" smtClean="0">
              <a:solidFill>
                <a:schemeClr val="tx1"/>
              </a:solidFill>
            </a:rPr>
            <a:t>encrypt.php</a:t>
          </a:r>
          <a:endParaRPr lang="de-DE" sz="1050" b="1" dirty="0">
            <a:solidFill>
              <a:schemeClr val="tx1"/>
            </a:solidFill>
          </a:endParaRPr>
        </a:p>
      </dgm:t>
    </dgm:pt>
    <dgm:pt modelId="{3F10DB80-2D7C-4EED-9024-A4B81787CE77}" type="parTrans" cxnId="{59BC28A4-DA51-4112-A578-097719BCAAB1}">
      <dgm:prSet custT="1"/>
      <dgm:spPr/>
      <dgm:t>
        <a:bodyPr/>
        <a:lstStyle/>
        <a:p>
          <a:endParaRPr lang="de-DE" sz="1050" b="1" dirty="0"/>
        </a:p>
      </dgm:t>
    </dgm:pt>
    <dgm:pt modelId="{9BAE7C69-71A5-4A2C-93B5-893568CA4EDE}" type="sibTrans" cxnId="{59BC28A4-DA51-4112-A578-097719BCAAB1}">
      <dgm:prSet/>
      <dgm:spPr/>
      <dgm:t>
        <a:bodyPr/>
        <a:lstStyle/>
        <a:p>
          <a:endParaRPr lang="de-DE"/>
        </a:p>
      </dgm:t>
    </dgm:pt>
    <dgm:pt modelId="{25E6399B-3D76-45B4-A68F-4B1ABDFC8B3B}" type="pres">
      <dgm:prSet presAssocID="{CC1424EE-37CA-4769-A35C-B3BD50754656}" presName="Name0" presStyleCnt="0">
        <dgm:presLayoutVars>
          <dgm:chPref val="1"/>
          <dgm:dir/>
          <dgm:animOne val="branch"/>
          <dgm:animLvl val="lvl"/>
          <dgm:resizeHandles val="exact"/>
        </dgm:presLayoutVars>
      </dgm:prSet>
      <dgm:spPr/>
      <dgm:t>
        <a:bodyPr/>
        <a:lstStyle/>
        <a:p>
          <a:endParaRPr lang="de-DE"/>
        </a:p>
      </dgm:t>
    </dgm:pt>
    <dgm:pt modelId="{2E2FF9A1-CB09-42E9-B5CD-5541D5261DAF}" type="pres">
      <dgm:prSet presAssocID="{EBE8190F-BA91-4C52-B759-5C56CA9F3778}" presName="root1" presStyleCnt="0"/>
      <dgm:spPr/>
    </dgm:pt>
    <dgm:pt modelId="{54D94DCA-D6F4-48EC-B06E-323BDBEDDD3C}" type="pres">
      <dgm:prSet presAssocID="{EBE8190F-BA91-4C52-B759-5C56CA9F3778}" presName="LevelOneTextNode" presStyleLbl="node0" presStyleIdx="0" presStyleCnt="1">
        <dgm:presLayoutVars>
          <dgm:chPref val="3"/>
        </dgm:presLayoutVars>
      </dgm:prSet>
      <dgm:spPr/>
      <dgm:t>
        <a:bodyPr/>
        <a:lstStyle/>
        <a:p>
          <a:endParaRPr lang="de-DE"/>
        </a:p>
      </dgm:t>
    </dgm:pt>
    <dgm:pt modelId="{F1BBAFE4-42B9-48E8-8DD3-88DFE466AC61}" type="pres">
      <dgm:prSet presAssocID="{EBE8190F-BA91-4C52-B759-5C56CA9F3778}" presName="level2hierChild" presStyleCnt="0"/>
      <dgm:spPr/>
    </dgm:pt>
    <dgm:pt modelId="{68657298-584E-4631-9031-551A45B2296A}" type="pres">
      <dgm:prSet presAssocID="{443882AA-F611-4505-B682-740779362AC2}" presName="conn2-1" presStyleLbl="parChTrans1D2" presStyleIdx="0" presStyleCnt="1"/>
      <dgm:spPr/>
      <dgm:t>
        <a:bodyPr/>
        <a:lstStyle/>
        <a:p>
          <a:endParaRPr lang="de-DE"/>
        </a:p>
      </dgm:t>
    </dgm:pt>
    <dgm:pt modelId="{CF8A45D6-76B4-4BFB-8796-D888879F7FDB}" type="pres">
      <dgm:prSet presAssocID="{443882AA-F611-4505-B682-740779362AC2}" presName="connTx" presStyleLbl="parChTrans1D2" presStyleIdx="0" presStyleCnt="1"/>
      <dgm:spPr/>
      <dgm:t>
        <a:bodyPr/>
        <a:lstStyle/>
        <a:p>
          <a:endParaRPr lang="de-DE"/>
        </a:p>
      </dgm:t>
    </dgm:pt>
    <dgm:pt modelId="{A677EE08-2A97-46AF-963B-CB9E67319095}" type="pres">
      <dgm:prSet presAssocID="{1FC8C1F8-48C2-4F79-A53B-6C14901C0003}" presName="root2" presStyleCnt="0"/>
      <dgm:spPr/>
    </dgm:pt>
    <dgm:pt modelId="{F99B345F-CB2E-4BAE-A625-5095AAD4EBB3}" type="pres">
      <dgm:prSet presAssocID="{1FC8C1F8-48C2-4F79-A53B-6C14901C0003}" presName="LevelTwoTextNode" presStyleLbl="node2" presStyleIdx="0" presStyleCnt="1">
        <dgm:presLayoutVars>
          <dgm:chPref val="3"/>
        </dgm:presLayoutVars>
      </dgm:prSet>
      <dgm:spPr/>
      <dgm:t>
        <a:bodyPr/>
        <a:lstStyle/>
        <a:p>
          <a:endParaRPr lang="de-DE"/>
        </a:p>
      </dgm:t>
    </dgm:pt>
    <dgm:pt modelId="{B2D3B958-E761-4424-ADF4-AF2602A7A4F4}" type="pres">
      <dgm:prSet presAssocID="{1FC8C1F8-48C2-4F79-A53B-6C14901C0003}" presName="level3hierChild" presStyleCnt="0"/>
      <dgm:spPr/>
    </dgm:pt>
    <dgm:pt modelId="{287B5871-41B4-40E1-A42A-B81F0E7521BD}" type="pres">
      <dgm:prSet presAssocID="{ED15684F-414C-4FED-8920-39AEDD0F6967}" presName="conn2-1" presStyleLbl="parChTrans1D3" presStyleIdx="0" presStyleCnt="2"/>
      <dgm:spPr/>
      <dgm:t>
        <a:bodyPr/>
        <a:lstStyle/>
        <a:p>
          <a:endParaRPr lang="de-DE"/>
        </a:p>
      </dgm:t>
    </dgm:pt>
    <dgm:pt modelId="{4C39E7D0-C5E5-4E82-AD36-3E3272494819}" type="pres">
      <dgm:prSet presAssocID="{ED15684F-414C-4FED-8920-39AEDD0F6967}" presName="connTx" presStyleLbl="parChTrans1D3" presStyleIdx="0" presStyleCnt="2"/>
      <dgm:spPr/>
      <dgm:t>
        <a:bodyPr/>
        <a:lstStyle/>
        <a:p>
          <a:endParaRPr lang="de-DE"/>
        </a:p>
      </dgm:t>
    </dgm:pt>
    <dgm:pt modelId="{C27A19FB-91F6-4A5B-93E8-FB88D342509F}" type="pres">
      <dgm:prSet presAssocID="{0675779A-4175-495C-AA98-570D5BAF9E32}" presName="root2" presStyleCnt="0"/>
      <dgm:spPr/>
    </dgm:pt>
    <dgm:pt modelId="{7012A721-2984-4E2A-9DE5-F5242DC68D75}" type="pres">
      <dgm:prSet presAssocID="{0675779A-4175-495C-AA98-570D5BAF9E32}" presName="LevelTwoTextNode" presStyleLbl="node3" presStyleIdx="0" presStyleCnt="2">
        <dgm:presLayoutVars>
          <dgm:chPref val="3"/>
        </dgm:presLayoutVars>
      </dgm:prSet>
      <dgm:spPr/>
      <dgm:t>
        <a:bodyPr/>
        <a:lstStyle/>
        <a:p>
          <a:endParaRPr lang="de-DE"/>
        </a:p>
      </dgm:t>
    </dgm:pt>
    <dgm:pt modelId="{D1AEB48C-ACDD-45B6-B800-1DD0CFBF5099}" type="pres">
      <dgm:prSet presAssocID="{0675779A-4175-495C-AA98-570D5BAF9E32}" presName="level3hierChild" presStyleCnt="0"/>
      <dgm:spPr/>
    </dgm:pt>
    <dgm:pt modelId="{F1B4529A-BA64-4114-A734-FA9751935407}" type="pres">
      <dgm:prSet presAssocID="{E028E0EE-1142-4D90-B2CA-5708C12E84E1}" presName="conn2-1" presStyleLbl="parChTrans1D4" presStyleIdx="0" presStyleCnt="9"/>
      <dgm:spPr/>
      <dgm:t>
        <a:bodyPr/>
        <a:lstStyle/>
        <a:p>
          <a:endParaRPr lang="de-DE"/>
        </a:p>
      </dgm:t>
    </dgm:pt>
    <dgm:pt modelId="{8578F10A-CE10-4E4E-B1FA-32B4DD2EC91E}" type="pres">
      <dgm:prSet presAssocID="{E028E0EE-1142-4D90-B2CA-5708C12E84E1}" presName="connTx" presStyleLbl="parChTrans1D4" presStyleIdx="0" presStyleCnt="9"/>
      <dgm:spPr/>
      <dgm:t>
        <a:bodyPr/>
        <a:lstStyle/>
        <a:p>
          <a:endParaRPr lang="de-DE"/>
        </a:p>
      </dgm:t>
    </dgm:pt>
    <dgm:pt modelId="{AA13BEC3-AE67-4F71-80B3-CBFE3D2A1EE2}" type="pres">
      <dgm:prSet presAssocID="{36A01AB8-7141-454D-92D5-1D640CDC9940}" presName="root2" presStyleCnt="0"/>
      <dgm:spPr/>
    </dgm:pt>
    <dgm:pt modelId="{1CC6B5AC-8B21-468B-AD87-A71CD4D8B00B}" type="pres">
      <dgm:prSet presAssocID="{36A01AB8-7141-454D-92D5-1D640CDC9940}" presName="LevelTwoTextNode" presStyleLbl="node4" presStyleIdx="0" presStyleCnt="9">
        <dgm:presLayoutVars>
          <dgm:chPref val="3"/>
        </dgm:presLayoutVars>
      </dgm:prSet>
      <dgm:spPr/>
      <dgm:t>
        <a:bodyPr/>
        <a:lstStyle/>
        <a:p>
          <a:endParaRPr lang="de-DE"/>
        </a:p>
      </dgm:t>
    </dgm:pt>
    <dgm:pt modelId="{0290D5BB-C563-4EC4-9078-747AEF40B9BE}" type="pres">
      <dgm:prSet presAssocID="{36A01AB8-7141-454D-92D5-1D640CDC9940}" presName="level3hierChild" presStyleCnt="0"/>
      <dgm:spPr/>
    </dgm:pt>
    <dgm:pt modelId="{4CFA3015-2825-4DE1-AEF2-480442F0D91F}" type="pres">
      <dgm:prSet presAssocID="{F66A20B0-FDDE-4D01-BF82-1EE344EE6615}" presName="conn2-1" presStyleLbl="parChTrans1D4" presStyleIdx="1" presStyleCnt="9"/>
      <dgm:spPr/>
      <dgm:t>
        <a:bodyPr/>
        <a:lstStyle/>
        <a:p>
          <a:endParaRPr lang="de-DE"/>
        </a:p>
      </dgm:t>
    </dgm:pt>
    <dgm:pt modelId="{C4615379-C5D0-48ED-87E2-A7369674CC20}" type="pres">
      <dgm:prSet presAssocID="{F66A20B0-FDDE-4D01-BF82-1EE344EE6615}" presName="connTx" presStyleLbl="parChTrans1D4" presStyleIdx="1" presStyleCnt="9"/>
      <dgm:spPr/>
      <dgm:t>
        <a:bodyPr/>
        <a:lstStyle/>
        <a:p>
          <a:endParaRPr lang="de-DE"/>
        </a:p>
      </dgm:t>
    </dgm:pt>
    <dgm:pt modelId="{D9D93366-24E1-4876-A570-1F681655FAE5}" type="pres">
      <dgm:prSet presAssocID="{44F07810-B858-4F5C-9247-0A26CA1A986C}" presName="root2" presStyleCnt="0"/>
      <dgm:spPr/>
    </dgm:pt>
    <dgm:pt modelId="{3FE8A133-D554-4BE6-947B-885FDF4A99F8}" type="pres">
      <dgm:prSet presAssocID="{44F07810-B858-4F5C-9247-0A26CA1A986C}" presName="LevelTwoTextNode" presStyleLbl="node4" presStyleIdx="1" presStyleCnt="9">
        <dgm:presLayoutVars>
          <dgm:chPref val="3"/>
        </dgm:presLayoutVars>
      </dgm:prSet>
      <dgm:spPr/>
      <dgm:t>
        <a:bodyPr/>
        <a:lstStyle/>
        <a:p>
          <a:endParaRPr lang="de-DE"/>
        </a:p>
      </dgm:t>
    </dgm:pt>
    <dgm:pt modelId="{380F44D4-A44A-463C-8F11-989E0D138CAD}" type="pres">
      <dgm:prSet presAssocID="{44F07810-B858-4F5C-9247-0A26CA1A986C}" presName="level3hierChild" presStyleCnt="0"/>
      <dgm:spPr/>
    </dgm:pt>
    <dgm:pt modelId="{912DB6F0-F2F0-4CCC-89E7-C8BFB112F9AF}" type="pres">
      <dgm:prSet presAssocID="{64DA4D91-3EDD-4C57-92EC-15DE822D6471}" presName="conn2-1" presStyleLbl="parChTrans1D4" presStyleIdx="2" presStyleCnt="9"/>
      <dgm:spPr/>
      <dgm:t>
        <a:bodyPr/>
        <a:lstStyle/>
        <a:p>
          <a:endParaRPr lang="de-DE"/>
        </a:p>
      </dgm:t>
    </dgm:pt>
    <dgm:pt modelId="{AAD0CBA6-58CC-450D-9225-05EB56D7EE15}" type="pres">
      <dgm:prSet presAssocID="{64DA4D91-3EDD-4C57-92EC-15DE822D6471}" presName="connTx" presStyleLbl="parChTrans1D4" presStyleIdx="2" presStyleCnt="9"/>
      <dgm:spPr/>
      <dgm:t>
        <a:bodyPr/>
        <a:lstStyle/>
        <a:p>
          <a:endParaRPr lang="de-DE"/>
        </a:p>
      </dgm:t>
    </dgm:pt>
    <dgm:pt modelId="{5D061D60-8B35-47A7-9832-82A64E7906AF}" type="pres">
      <dgm:prSet presAssocID="{F1F236FE-6853-421D-80A2-BB499D98FC94}" presName="root2" presStyleCnt="0"/>
      <dgm:spPr/>
    </dgm:pt>
    <dgm:pt modelId="{8772CCDB-5146-42C4-A1DF-AA00A2F45F57}" type="pres">
      <dgm:prSet presAssocID="{F1F236FE-6853-421D-80A2-BB499D98FC94}" presName="LevelTwoTextNode" presStyleLbl="node4" presStyleIdx="2" presStyleCnt="9">
        <dgm:presLayoutVars>
          <dgm:chPref val="3"/>
        </dgm:presLayoutVars>
      </dgm:prSet>
      <dgm:spPr/>
      <dgm:t>
        <a:bodyPr/>
        <a:lstStyle/>
        <a:p>
          <a:endParaRPr lang="de-DE"/>
        </a:p>
      </dgm:t>
    </dgm:pt>
    <dgm:pt modelId="{E3895B7C-28C0-4FD5-AAAC-33B902A1D4D6}" type="pres">
      <dgm:prSet presAssocID="{F1F236FE-6853-421D-80A2-BB499D98FC94}" presName="level3hierChild" presStyleCnt="0"/>
      <dgm:spPr/>
    </dgm:pt>
    <dgm:pt modelId="{0AB85BBB-13FE-46FD-9F94-860225DF6EB1}" type="pres">
      <dgm:prSet presAssocID="{EB7DA0C1-B027-4ECE-963C-84CE2803163C}" presName="conn2-1" presStyleLbl="parChTrans1D4" presStyleIdx="3" presStyleCnt="9"/>
      <dgm:spPr/>
      <dgm:t>
        <a:bodyPr/>
        <a:lstStyle/>
        <a:p>
          <a:endParaRPr lang="de-DE"/>
        </a:p>
      </dgm:t>
    </dgm:pt>
    <dgm:pt modelId="{DC33AC43-B08E-4270-99C4-61A1E786CA29}" type="pres">
      <dgm:prSet presAssocID="{EB7DA0C1-B027-4ECE-963C-84CE2803163C}" presName="connTx" presStyleLbl="parChTrans1D4" presStyleIdx="3" presStyleCnt="9"/>
      <dgm:spPr/>
      <dgm:t>
        <a:bodyPr/>
        <a:lstStyle/>
        <a:p>
          <a:endParaRPr lang="de-DE"/>
        </a:p>
      </dgm:t>
    </dgm:pt>
    <dgm:pt modelId="{AC66B73B-E150-47C4-B891-32674C247BD5}" type="pres">
      <dgm:prSet presAssocID="{E33DE842-3F36-46A5-9125-0C5FF32A6AE1}" presName="root2" presStyleCnt="0"/>
      <dgm:spPr/>
    </dgm:pt>
    <dgm:pt modelId="{789BCD54-FE60-4639-A8D2-241535EA740F}" type="pres">
      <dgm:prSet presAssocID="{E33DE842-3F36-46A5-9125-0C5FF32A6AE1}" presName="LevelTwoTextNode" presStyleLbl="node4" presStyleIdx="3" presStyleCnt="9">
        <dgm:presLayoutVars>
          <dgm:chPref val="3"/>
        </dgm:presLayoutVars>
      </dgm:prSet>
      <dgm:spPr/>
      <dgm:t>
        <a:bodyPr/>
        <a:lstStyle/>
        <a:p>
          <a:endParaRPr lang="de-DE"/>
        </a:p>
      </dgm:t>
    </dgm:pt>
    <dgm:pt modelId="{92B3E6FA-0669-4CAC-A8B8-7228DDDF81AE}" type="pres">
      <dgm:prSet presAssocID="{E33DE842-3F36-46A5-9125-0C5FF32A6AE1}" presName="level3hierChild" presStyleCnt="0"/>
      <dgm:spPr/>
    </dgm:pt>
    <dgm:pt modelId="{E2CD780C-0B9C-42A5-ADE3-6775B2B8C5BE}" type="pres">
      <dgm:prSet presAssocID="{30E57BD6-234E-4D54-9181-1ECE692819BD}" presName="conn2-1" presStyleLbl="parChTrans1D4" presStyleIdx="4" presStyleCnt="9"/>
      <dgm:spPr/>
      <dgm:t>
        <a:bodyPr/>
        <a:lstStyle/>
        <a:p>
          <a:endParaRPr lang="de-DE"/>
        </a:p>
      </dgm:t>
    </dgm:pt>
    <dgm:pt modelId="{BEE82FB9-A1E9-4CBF-88A0-D3244515656C}" type="pres">
      <dgm:prSet presAssocID="{30E57BD6-234E-4D54-9181-1ECE692819BD}" presName="connTx" presStyleLbl="parChTrans1D4" presStyleIdx="4" presStyleCnt="9"/>
      <dgm:spPr/>
      <dgm:t>
        <a:bodyPr/>
        <a:lstStyle/>
        <a:p>
          <a:endParaRPr lang="de-DE"/>
        </a:p>
      </dgm:t>
    </dgm:pt>
    <dgm:pt modelId="{9EFCB2BD-BFEE-4411-AE31-DE77934FAA1D}" type="pres">
      <dgm:prSet presAssocID="{9DCAA8CF-62A7-466B-B754-E8BB6920B4B9}" presName="root2" presStyleCnt="0"/>
      <dgm:spPr/>
    </dgm:pt>
    <dgm:pt modelId="{C003B89B-28B6-4C99-B105-E3D87678BB6E}" type="pres">
      <dgm:prSet presAssocID="{9DCAA8CF-62A7-466B-B754-E8BB6920B4B9}" presName="LevelTwoTextNode" presStyleLbl="node4" presStyleIdx="4" presStyleCnt="9">
        <dgm:presLayoutVars>
          <dgm:chPref val="3"/>
        </dgm:presLayoutVars>
      </dgm:prSet>
      <dgm:spPr/>
      <dgm:t>
        <a:bodyPr/>
        <a:lstStyle/>
        <a:p>
          <a:endParaRPr lang="de-DE"/>
        </a:p>
      </dgm:t>
    </dgm:pt>
    <dgm:pt modelId="{B085494B-5BDF-4AB9-A8DD-3422294783C7}" type="pres">
      <dgm:prSet presAssocID="{9DCAA8CF-62A7-466B-B754-E8BB6920B4B9}" presName="level3hierChild" presStyleCnt="0"/>
      <dgm:spPr/>
    </dgm:pt>
    <dgm:pt modelId="{882DFDD4-9BC2-45E7-8119-D197C922BDA8}" type="pres">
      <dgm:prSet presAssocID="{13416CC1-8C25-4577-9CCD-6F3DFD04E5A9}" presName="conn2-1" presStyleLbl="parChTrans1D4" presStyleIdx="5" presStyleCnt="9"/>
      <dgm:spPr/>
      <dgm:t>
        <a:bodyPr/>
        <a:lstStyle/>
        <a:p>
          <a:endParaRPr lang="de-DE"/>
        </a:p>
      </dgm:t>
    </dgm:pt>
    <dgm:pt modelId="{7E35A28A-3755-49F5-957D-2C6889B860C3}" type="pres">
      <dgm:prSet presAssocID="{13416CC1-8C25-4577-9CCD-6F3DFD04E5A9}" presName="connTx" presStyleLbl="parChTrans1D4" presStyleIdx="5" presStyleCnt="9"/>
      <dgm:spPr/>
      <dgm:t>
        <a:bodyPr/>
        <a:lstStyle/>
        <a:p>
          <a:endParaRPr lang="de-DE"/>
        </a:p>
      </dgm:t>
    </dgm:pt>
    <dgm:pt modelId="{DCA3DDB4-973C-43EE-82AC-4E9AB08699D7}" type="pres">
      <dgm:prSet presAssocID="{E0A88BC6-BFE3-4305-B886-3BFAEB45BD27}" presName="root2" presStyleCnt="0"/>
      <dgm:spPr/>
    </dgm:pt>
    <dgm:pt modelId="{C24763A0-0072-4681-BC93-A57F4DD7195F}" type="pres">
      <dgm:prSet presAssocID="{E0A88BC6-BFE3-4305-B886-3BFAEB45BD27}" presName="LevelTwoTextNode" presStyleLbl="node4" presStyleIdx="5" presStyleCnt="9">
        <dgm:presLayoutVars>
          <dgm:chPref val="3"/>
        </dgm:presLayoutVars>
      </dgm:prSet>
      <dgm:spPr/>
      <dgm:t>
        <a:bodyPr/>
        <a:lstStyle/>
        <a:p>
          <a:endParaRPr lang="de-DE"/>
        </a:p>
      </dgm:t>
    </dgm:pt>
    <dgm:pt modelId="{8BEC00F4-3BAE-4F25-B990-F92F27436C35}" type="pres">
      <dgm:prSet presAssocID="{E0A88BC6-BFE3-4305-B886-3BFAEB45BD27}" presName="level3hierChild" presStyleCnt="0"/>
      <dgm:spPr/>
    </dgm:pt>
    <dgm:pt modelId="{87571E2A-1ECF-4D09-8802-57042D0B1FA6}" type="pres">
      <dgm:prSet presAssocID="{EADDBC99-56EE-4563-8F92-04C7F2889E86}" presName="conn2-1" presStyleLbl="parChTrans1D4" presStyleIdx="6" presStyleCnt="9"/>
      <dgm:spPr/>
      <dgm:t>
        <a:bodyPr/>
        <a:lstStyle/>
        <a:p>
          <a:endParaRPr lang="de-DE"/>
        </a:p>
      </dgm:t>
    </dgm:pt>
    <dgm:pt modelId="{B985F495-E0CE-4988-8AE6-CCFB66A1E898}" type="pres">
      <dgm:prSet presAssocID="{EADDBC99-56EE-4563-8F92-04C7F2889E86}" presName="connTx" presStyleLbl="parChTrans1D4" presStyleIdx="6" presStyleCnt="9"/>
      <dgm:spPr/>
      <dgm:t>
        <a:bodyPr/>
        <a:lstStyle/>
        <a:p>
          <a:endParaRPr lang="de-DE"/>
        </a:p>
      </dgm:t>
    </dgm:pt>
    <dgm:pt modelId="{4CBD2915-5D4B-4B1B-8F50-F4D519EA8444}" type="pres">
      <dgm:prSet presAssocID="{449F3F29-F591-4D50-B048-6F204C5A1BB1}" presName="root2" presStyleCnt="0"/>
      <dgm:spPr/>
    </dgm:pt>
    <dgm:pt modelId="{FAD4274D-4DEE-477B-BC19-23297E053738}" type="pres">
      <dgm:prSet presAssocID="{449F3F29-F591-4D50-B048-6F204C5A1BB1}" presName="LevelTwoTextNode" presStyleLbl="node4" presStyleIdx="6" presStyleCnt="9">
        <dgm:presLayoutVars>
          <dgm:chPref val="3"/>
        </dgm:presLayoutVars>
      </dgm:prSet>
      <dgm:spPr/>
      <dgm:t>
        <a:bodyPr/>
        <a:lstStyle/>
        <a:p>
          <a:endParaRPr lang="de-DE"/>
        </a:p>
      </dgm:t>
    </dgm:pt>
    <dgm:pt modelId="{719BC28D-B9BD-4EB8-8725-64DF6EB63729}" type="pres">
      <dgm:prSet presAssocID="{449F3F29-F591-4D50-B048-6F204C5A1BB1}" presName="level3hierChild" presStyleCnt="0"/>
      <dgm:spPr/>
    </dgm:pt>
    <dgm:pt modelId="{09B9755D-0889-4831-A33A-426558AD30FB}" type="pres">
      <dgm:prSet presAssocID="{E0358EE1-CCB5-442A-A920-D027A49E1F79}" presName="conn2-1" presStyleLbl="parChTrans1D3" presStyleIdx="1" presStyleCnt="2"/>
      <dgm:spPr/>
      <dgm:t>
        <a:bodyPr/>
        <a:lstStyle/>
        <a:p>
          <a:endParaRPr lang="de-DE"/>
        </a:p>
      </dgm:t>
    </dgm:pt>
    <dgm:pt modelId="{DA63C794-AA72-4DB3-8629-56578B464773}" type="pres">
      <dgm:prSet presAssocID="{E0358EE1-CCB5-442A-A920-D027A49E1F79}" presName="connTx" presStyleLbl="parChTrans1D3" presStyleIdx="1" presStyleCnt="2"/>
      <dgm:spPr/>
      <dgm:t>
        <a:bodyPr/>
        <a:lstStyle/>
        <a:p>
          <a:endParaRPr lang="de-DE"/>
        </a:p>
      </dgm:t>
    </dgm:pt>
    <dgm:pt modelId="{DBC35A53-0B67-47B6-98FB-E7A832D15AB9}" type="pres">
      <dgm:prSet presAssocID="{56BFD07D-6E03-434B-887F-D8681D54F247}" presName="root2" presStyleCnt="0"/>
      <dgm:spPr/>
    </dgm:pt>
    <dgm:pt modelId="{985F5894-A80F-4B74-AB83-85E8D8977FF8}" type="pres">
      <dgm:prSet presAssocID="{56BFD07D-6E03-434B-887F-D8681D54F247}" presName="LevelTwoTextNode" presStyleLbl="node3" presStyleIdx="1" presStyleCnt="2">
        <dgm:presLayoutVars>
          <dgm:chPref val="3"/>
        </dgm:presLayoutVars>
      </dgm:prSet>
      <dgm:spPr/>
      <dgm:t>
        <a:bodyPr/>
        <a:lstStyle/>
        <a:p>
          <a:endParaRPr lang="de-DE"/>
        </a:p>
      </dgm:t>
    </dgm:pt>
    <dgm:pt modelId="{31E75DE8-7FD0-41D9-8C8C-A564A25AE476}" type="pres">
      <dgm:prSet presAssocID="{56BFD07D-6E03-434B-887F-D8681D54F247}" presName="level3hierChild" presStyleCnt="0"/>
      <dgm:spPr/>
    </dgm:pt>
    <dgm:pt modelId="{6AC232C1-18A9-4F87-B5FD-A0D15742EE3F}" type="pres">
      <dgm:prSet presAssocID="{D31BDFC8-5034-4266-9E37-664C5D3E5C13}" presName="conn2-1" presStyleLbl="parChTrans1D4" presStyleIdx="7" presStyleCnt="9"/>
      <dgm:spPr/>
      <dgm:t>
        <a:bodyPr/>
        <a:lstStyle/>
        <a:p>
          <a:endParaRPr lang="de-DE"/>
        </a:p>
      </dgm:t>
    </dgm:pt>
    <dgm:pt modelId="{BF04E5BE-8EB2-4C00-8123-F1D3C16DA55E}" type="pres">
      <dgm:prSet presAssocID="{D31BDFC8-5034-4266-9E37-664C5D3E5C13}" presName="connTx" presStyleLbl="parChTrans1D4" presStyleIdx="7" presStyleCnt="9"/>
      <dgm:spPr/>
      <dgm:t>
        <a:bodyPr/>
        <a:lstStyle/>
        <a:p>
          <a:endParaRPr lang="de-DE"/>
        </a:p>
      </dgm:t>
    </dgm:pt>
    <dgm:pt modelId="{F01C3560-83EC-427E-BE9A-485E4696C916}" type="pres">
      <dgm:prSet presAssocID="{6E160187-63F8-4EAD-B66E-BE60DE285F88}" presName="root2" presStyleCnt="0"/>
      <dgm:spPr/>
    </dgm:pt>
    <dgm:pt modelId="{EB70E8E0-09C7-4D22-ADDC-67FF5FB1C744}" type="pres">
      <dgm:prSet presAssocID="{6E160187-63F8-4EAD-B66E-BE60DE285F88}" presName="LevelTwoTextNode" presStyleLbl="node4" presStyleIdx="7" presStyleCnt="9">
        <dgm:presLayoutVars>
          <dgm:chPref val="3"/>
        </dgm:presLayoutVars>
      </dgm:prSet>
      <dgm:spPr/>
      <dgm:t>
        <a:bodyPr/>
        <a:lstStyle/>
        <a:p>
          <a:endParaRPr lang="de-DE"/>
        </a:p>
      </dgm:t>
    </dgm:pt>
    <dgm:pt modelId="{62656295-5BD7-4CD9-A8D4-7949C786C9BB}" type="pres">
      <dgm:prSet presAssocID="{6E160187-63F8-4EAD-B66E-BE60DE285F88}" presName="level3hierChild" presStyleCnt="0"/>
      <dgm:spPr/>
    </dgm:pt>
    <dgm:pt modelId="{DD7B546E-8DDD-4329-A3BE-CC18F9162074}" type="pres">
      <dgm:prSet presAssocID="{3F10DB80-2D7C-4EED-9024-A4B81787CE77}" presName="conn2-1" presStyleLbl="parChTrans1D4" presStyleIdx="8" presStyleCnt="9"/>
      <dgm:spPr/>
      <dgm:t>
        <a:bodyPr/>
        <a:lstStyle/>
        <a:p>
          <a:endParaRPr lang="de-DE"/>
        </a:p>
      </dgm:t>
    </dgm:pt>
    <dgm:pt modelId="{BA68735B-005D-4C24-A9E3-60E0EF3FA281}" type="pres">
      <dgm:prSet presAssocID="{3F10DB80-2D7C-4EED-9024-A4B81787CE77}" presName="connTx" presStyleLbl="parChTrans1D4" presStyleIdx="8" presStyleCnt="9"/>
      <dgm:spPr/>
      <dgm:t>
        <a:bodyPr/>
        <a:lstStyle/>
        <a:p>
          <a:endParaRPr lang="de-DE"/>
        </a:p>
      </dgm:t>
    </dgm:pt>
    <dgm:pt modelId="{42B2E2B2-B800-4E90-8370-4B677021CC4B}" type="pres">
      <dgm:prSet presAssocID="{91BDB806-033F-4F3E-84B1-D97BE308AFF0}" presName="root2" presStyleCnt="0"/>
      <dgm:spPr/>
    </dgm:pt>
    <dgm:pt modelId="{6E7E9559-21C5-4966-A403-18FB5BCDC1A0}" type="pres">
      <dgm:prSet presAssocID="{91BDB806-033F-4F3E-84B1-D97BE308AFF0}" presName="LevelTwoTextNode" presStyleLbl="node4" presStyleIdx="8" presStyleCnt="9">
        <dgm:presLayoutVars>
          <dgm:chPref val="3"/>
        </dgm:presLayoutVars>
      </dgm:prSet>
      <dgm:spPr/>
      <dgm:t>
        <a:bodyPr/>
        <a:lstStyle/>
        <a:p>
          <a:endParaRPr lang="de-DE"/>
        </a:p>
      </dgm:t>
    </dgm:pt>
    <dgm:pt modelId="{F06BF8F2-E0A5-4BBC-ABA9-B4300F2DE671}" type="pres">
      <dgm:prSet presAssocID="{91BDB806-033F-4F3E-84B1-D97BE308AFF0}" presName="level3hierChild" presStyleCnt="0"/>
      <dgm:spPr/>
    </dgm:pt>
  </dgm:ptLst>
  <dgm:cxnLst>
    <dgm:cxn modelId="{239552E5-3974-4E6D-B35C-16272247A78F}" type="presOf" srcId="{D31BDFC8-5034-4266-9E37-664C5D3E5C13}" destId="{6AC232C1-18A9-4F87-B5FD-A0D15742EE3F}" srcOrd="0" destOrd="0" presId="urn:microsoft.com/office/officeart/2008/layout/HorizontalMultiLevelHierarchy"/>
    <dgm:cxn modelId="{F9027695-B358-4912-A4EE-B1DC03E6B320}" type="presOf" srcId="{9DCAA8CF-62A7-466B-B754-E8BB6920B4B9}" destId="{C003B89B-28B6-4C99-B105-E3D87678BB6E}" srcOrd="0" destOrd="0" presId="urn:microsoft.com/office/officeart/2008/layout/HorizontalMultiLevelHierarchy"/>
    <dgm:cxn modelId="{F40E07A9-7EDE-4A43-A1AE-8B1ECFC8DDD1}" type="presOf" srcId="{F66A20B0-FDDE-4D01-BF82-1EE344EE6615}" destId="{C4615379-C5D0-48ED-87E2-A7369674CC20}" srcOrd="1" destOrd="0" presId="urn:microsoft.com/office/officeart/2008/layout/HorizontalMultiLevelHierarchy"/>
    <dgm:cxn modelId="{2CA8DD6C-4376-41A1-8DF9-C9D79C75B76A}" type="presOf" srcId="{3F10DB80-2D7C-4EED-9024-A4B81787CE77}" destId="{DD7B546E-8DDD-4329-A3BE-CC18F9162074}" srcOrd="0" destOrd="0" presId="urn:microsoft.com/office/officeart/2008/layout/HorizontalMultiLevelHierarchy"/>
    <dgm:cxn modelId="{DC7D0CE3-D30F-4E87-A5C5-0035FFB268A9}" srcId="{0675779A-4175-495C-AA98-570D5BAF9E32}" destId="{44F07810-B858-4F5C-9247-0A26CA1A986C}" srcOrd="1" destOrd="0" parTransId="{F66A20B0-FDDE-4D01-BF82-1EE344EE6615}" sibTransId="{88A4D2C2-A798-40CE-8C93-BF0F31861A43}"/>
    <dgm:cxn modelId="{9D0EA90C-ADA9-47E5-8DE0-116CEE972F15}" type="presOf" srcId="{1FC8C1F8-48C2-4F79-A53B-6C14901C0003}" destId="{F99B345F-CB2E-4BAE-A625-5095AAD4EBB3}" srcOrd="0" destOrd="0" presId="urn:microsoft.com/office/officeart/2008/layout/HorizontalMultiLevelHierarchy"/>
    <dgm:cxn modelId="{7D8A48E4-C593-4CAA-84B4-464374F9A045}" srcId="{F1F236FE-6853-421D-80A2-BB499D98FC94}" destId="{9DCAA8CF-62A7-466B-B754-E8BB6920B4B9}" srcOrd="1" destOrd="0" parTransId="{30E57BD6-234E-4D54-9181-1ECE692819BD}" sibTransId="{A032C038-E405-4A72-9D45-3A3784F96060}"/>
    <dgm:cxn modelId="{C65DC168-E83B-41E4-9DE4-D1E6483C0091}" type="presOf" srcId="{3F10DB80-2D7C-4EED-9024-A4B81787CE77}" destId="{BA68735B-005D-4C24-A9E3-60E0EF3FA281}" srcOrd="1" destOrd="0" presId="urn:microsoft.com/office/officeart/2008/layout/HorizontalMultiLevelHierarchy"/>
    <dgm:cxn modelId="{59BC28A4-DA51-4112-A578-097719BCAAB1}" srcId="{56BFD07D-6E03-434B-887F-D8681D54F247}" destId="{91BDB806-033F-4F3E-84B1-D97BE308AFF0}" srcOrd="1" destOrd="0" parTransId="{3F10DB80-2D7C-4EED-9024-A4B81787CE77}" sibTransId="{9BAE7C69-71A5-4A2C-93B5-893568CA4EDE}"/>
    <dgm:cxn modelId="{8817C2B7-4CFD-4EBE-BB4F-E6FAB9B2AF8D}" type="presOf" srcId="{64DA4D91-3EDD-4C57-92EC-15DE822D6471}" destId="{AAD0CBA6-58CC-450D-9225-05EB56D7EE15}" srcOrd="1" destOrd="0" presId="urn:microsoft.com/office/officeart/2008/layout/HorizontalMultiLevelHierarchy"/>
    <dgm:cxn modelId="{5CE08754-657B-481D-8992-7D902DA32D3A}" srcId="{F1F236FE-6853-421D-80A2-BB499D98FC94}" destId="{E33DE842-3F36-46A5-9125-0C5FF32A6AE1}" srcOrd="0" destOrd="0" parTransId="{EB7DA0C1-B027-4ECE-963C-84CE2803163C}" sibTransId="{797D1999-FD61-4F4C-8ADF-A9C324DE34A3}"/>
    <dgm:cxn modelId="{4408ABBE-595B-400D-8BEF-8D4A39A5E1ED}" type="presOf" srcId="{EADDBC99-56EE-4563-8F92-04C7F2889E86}" destId="{B985F495-E0CE-4988-8AE6-CCFB66A1E898}" srcOrd="1" destOrd="0" presId="urn:microsoft.com/office/officeart/2008/layout/HorizontalMultiLevelHierarchy"/>
    <dgm:cxn modelId="{CBF8256E-51E5-4A47-B9CF-B44998BFBDB3}" type="presOf" srcId="{443882AA-F611-4505-B682-740779362AC2}" destId="{CF8A45D6-76B4-4BFB-8796-D888879F7FDB}" srcOrd="1" destOrd="0" presId="urn:microsoft.com/office/officeart/2008/layout/HorizontalMultiLevelHierarchy"/>
    <dgm:cxn modelId="{25BEDAB8-43F9-40C3-9599-C7E40431E832}" type="presOf" srcId="{ED15684F-414C-4FED-8920-39AEDD0F6967}" destId="{4C39E7D0-C5E5-4E82-AD36-3E3272494819}" srcOrd="1" destOrd="0" presId="urn:microsoft.com/office/officeart/2008/layout/HorizontalMultiLevelHierarchy"/>
    <dgm:cxn modelId="{7B669675-9239-4CDC-BEB1-4722263E4ABC}" type="presOf" srcId="{E0A88BC6-BFE3-4305-B886-3BFAEB45BD27}" destId="{C24763A0-0072-4681-BC93-A57F4DD7195F}" srcOrd="0" destOrd="0" presId="urn:microsoft.com/office/officeart/2008/layout/HorizontalMultiLevelHierarchy"/>
    <dgm:cxn modelId="{4FF20B53-1BFA-40ED-9F8A-494CFE8F9F70}" type="presOf" srcId="{44F07810-B858-4F5C-9247-0A26CA1A986C}" destId="{3FE8A133-D554-4BE6-947B-885FDF4A99F8}" srcOrd="0" destOrd="0" presId="urn:microsoft.com/office/officeart/2008/layout/HorizontalMultiLevelHierarchy"/>
    <dgm:cxn modelId="{BBC74779-264B-424B-8915-7EB83D68DD7A}" srcId="{1FC8C1F8-48C2-4F79-A53B-6C14901C0003}" destId="{0675779A-4175-495C-AA98-570D5BAF9E32}" srcOrd="0" destOrd="0" parTransId="{ED15684F-414C-4FED-8920-39AEDD0F6967}" sibTransId="{401B92DA-B6B3-4C8B-B317-AF2AFAD745B5}"/>
    <dgm:cxn modelId="{A9E716EC-CAFA-4145-B4C4-84B8D066CFA6}" srcId="{F1F236FE-6853-421D-80A2-BB499D98FC94}" destId="{449F3F29-F591-4D50-B048-6F204C5A1BB1}" srcOrd="3" destOrd="0" parTransId="{EADDBC99-56EE-4563-8F92-04C7F2889E86}" sibTransId="{11CA0FDE-1450-4ECC-A096-1163DA78CAB3}"/>
    <dgm:cxn modelId="{D0127583-413A-42AC-BCD2-1913AF6DD3AD}" type="presOf" srcId="{443882AA-F611-4505-B682-740779362AC2}" destId="{68657298-584E-4631-9031-551A45B2296A}" srcOrd="0" destOrd="0" presId="urn:microsoft.com/office/officeart/2008/layout/HorizontalMultiLevelHierarchy"/>
    <dgm:cxn modelId="{0A10C088-226A-47C0-AAD4-641980EE03A2}" srcId="{0675779A-4175-495C-AA98-570D5BAF9E32}" destId="{36A01AB8-7141-454D-92D5-1D640CDC9940}" srcOrd="0" destOrd="0" parTransId="{E028E0EE-1142-4D90-B2CA-5708C12E84E1}" sibTransId="{B6D053B7-D86B-48D7-894A-059F6926B39A}"/>
    <dgm:cxn modelId="{7E119365-654E-477F-AC1B-D3D3E65A7246}" type="presOf" srcId="{30E57BD6-234E-4D54-9181-1ECE692819BD}" destId="{E2CD780C-0B9C-42A5-ADE3-6775B2B8C5BE}" srcOrd="0" destOrd="0" presId="urn:microsoft.com/office/officeart/2008/layout/HorizontalMultiLevelHierarchy"/>
    <dgm:cxn modelId="{051B9C29-42B0-40F7-96BB-EE0B1FE676A3}" type="presOf" srcId="{E33DE842-3F36-46A5-9125-0C5FF32A6AE1}" destId="{789BCD54-FE60-4639-A8D2-241535EA740F}" srcOrd="0" destOrd="0" presId="urn:microsoft.com/office/officeart/2008/layout/HorizontalMultiLevelHierarchy"/>
    <dgm:cxn modelId="{A58E1680-5092-4381-BB7F-0760475C639B}" type="presOf" srcId="{64DA4D91-3EDD-4C57-92EC-15DE822D6471}" destId="{912DB6F0-F2F0-4CCC-89E7-C8BFB112F9AF}" srcOrd="0" destOrd="0" presId="urn:microsoft.com/office/officeart/2008/layout/HorizontalMultiLevelHierarchy"/>
    <dgm:cxn modelId="{45700AC5-CD4C-46B4-83AE-1247C01112F9}" type="presOf" srcId="{ED15684F-414C-4FED-8920-39AEDD0F6967}" destId="{287B5871-41B4-40E1-A42A-B81F0E7521BD}" srcOrd="0" destOrd="0" presId="urn:microsoft.com/office/officeart/2008/layout/HorizontalMultiLevelHierarchy"/>
    <dgm:cxn modelId="{3BC5B2C5-B704-4B9C-83CB-7C5CAEA8C0A4}" type="presOf" srcId="{EB7DA0C1-B027-4ECE-963C-84CE2803163C}" destId="{0AB85BBB-13FE-46FD-9F94-860225DF6EB1}" srcOrd="0" destOrd="0" presId="urn:microsoft.com/office/officeart/2008/layout/HorizontalMultiLevelHierarchy"/>
    <dgm:cxn modelId="{26CFB804-EE96-4A69-A92A-C78440E84E8B}" type="presOf" srcId="{13416CC1-8C25-4577-9CCD-6F3DFD04E5A9}" destId="{882DFDD4-9BC2-45E7-8119-D197C922BDA8}" srcOrd="0" destOrd="0" presId="urn:microsoft.com/office/officeart/2008/layout/HorizontalMultiLevelHierarchy"/>
    <dgm:cxn modelId="{1EB7EF7C-24D3-4145-AE58-09B69851BEB8}" srcId="{0675779A-4175-495C-AA98-570D5BAF9E32}" destId="{F1F236FE-6853-421D-80A2-BB499D98FC94}" srcOrd="2" destOrd="0" parTransId="{64DA4D91-3EDD-4C57-92EC-15DE822D6471}" sibTransId="{02C539E1-FD14-4C56-A8D6-28B3B331A2BC}"/>
    <dgm:cxn modelId="{3A33582C-202B-4C51-845B-779959348D39}" srcId="{EBE8190F-BA91-4C52-B759-5C56CA9F3778}" destId="{1FC8C1F8-48C2-4F79-A53B-6C14901C0003}" srcOrd="0" destOrd="0" parTransId="{443882AA-F611-4505-B682-740779362AC2}" sibTransId="{56BB79F0-EC61-402C-857B-215A2132D250}"/>
    <dgm:cxn modelId="{8A981E79-ACCD-475D-B3CB-4E218C5B4C53}" type="presOf" srcId="{6E160187-63F8-4EAD-B66E-BE60DE285F88}" destId="{EB70E8E0-09C7-4D22-ADDC-67FF5FB1C744}" srcOrd="0" destOrd="0" presId="urn:microsoft.com/office/officeart/2008/layout/HorizontalMultiLevelHierarchy"/>
    <dgm:cxn modelId="{B785B277-9F9E-40E6-B4A6-D68F7FC6F506}" type="presOf" srcId="{EBE8190F-BA91-4C52-B759-5C56CA9F3778}" destId="{54D94DCA-D6F4-48EC-B06E-323BDBEDDD3C}" srcOrd="0" destOrd="0" presId="urn:microsoft.com/office/officeart/2008/layout/HorizontalMultiLevelHierarchy"/>
    <dgm:cxn modelId="{50259073-8536-4119-9D7C-6AAC1C9B981B}" srcId="{1FC8C1F8-48C2-4F79-A53B-6C14901C0003}" destId="{56BFD07D-6E03-434B-887F-D8681D54F247}" srcOrd="1" destOrd="0" parTransId="{E0358EE1-CCB5-442A-A920-D027A49E1F79}" sibTransId="{184FD291-F28B-4DE5-8F44-49168623AE41}"/>
    <dgm:cxn modelId="{C2E65CB9-071A-4E23-A20A-B52894093E60}" type="presOf" srcId="{EB7DA0C1-B027-4ECE-963C-84CE2803163C}" destId="{DC33AC43-B08E-4270-99C4-61A1E786CA29}" srcOrd="1" destOrd="0" presId="urn:microsoft.com/office/officeart/2008/layout/HorizontalMultiLevelHierarchy"/>
    <dgm:cxn modelId="{A69D06F2-BC52-4072-A285-44D3AA52AB20}" type="presOf" srcId="{36A01AB8-7141-454D-92D5-1D640CDC9940}" destId="{1CC6B5AC-8B21-468B-AD87-A71CD4D8B00B}" srcOrd="0" destOrd="0" presId="urn:microsoft.com/office/officeart/2008/layout/HorizontalMultiLevelHierarchy"/>
    <dgm:cxn modelId="{794F4FE2-B390-41AD-86C5-2C91ACFEA8F3}" type="presOf" srcId="{F1F236FE-6853-421D-80A2-BB499D98FC94}" destId="{8772CCDB-5146-42C4-A1DF-AA00A2F45F57}" srcOrd="0" destOrd="0" presId="urn:microsoft.com/office/officeart/2008/layout/HorizontalMultiLevelHierarchy"/>
    <dgm:cxn modelId="{B1B2FACB-9836-4D40-944B-C09340B37774}" srcId="{56BFD07D-6E03-434B-887F-D8681D54F247}" destId="{6E160187-63F8-4EAD-B66E-BE60DE285F88}" srcOrd="0" destOrd="0" parTransId="{D31BDFC8-5034-4266-9E37-664C5D3E5C13}" sibTransId="{E424AF19-9A5B-4CF7-9D05-73BDD2A0EB7F}"/>
    <dgm:cxn modelId="{6B850857-3F91-45D8-BA8E-250158E391BC}" type="presOf" srcId="{449F3F29-F591-4D50-B048-6F204C5A1BB1}" destId="{FAD4274D-4DEE-477B-BC19-23297E053738}" srcOrd="0" destOrd="0" presId="urn:microsoft.com/office/officeart/2008/layout/HorizontalMultiLevelHierarchy"/>
    <dgm:cxn modelId="{5DF2CC95-4FD1-4C89-B77A-1EFA48F935F1}" type="presOf" srcId="{E0358EE1-CCB5-442A-A920-D027A49E1F79}" destId="{09B9755D-0889-4831-A33A-426558AD30FB}" srcOrd="0" destOrd="0" presId="urn:microsoft.com/office/officeart/2008/layout/HorizontalMultiLevelHierarchy"/>
    <dgm:cxn modelId="{08EB938A-4E78-4467-9F52-12DCCF1359C7}" type="presOf" srcId="{13416CC1-8C25-4577-9CCD-6F3DFD04E5A9}" destId="{7E35A28A-3755-49F5-957D-2C6889B860C3}" srcOrd="1" destOrd="0" presId="urn:microsoft.com/office/officeart/2008/layout/HorizontalMultiLevelHierarchy"/>
    <dgm:cxn modelId="{B1AC1355-D7FC-4716-9CE6-2E71FC00A27B}" type="presOf" srcId="{56BFD07D-6E03-434B-887F-D8681D54F247}" destId="{985F5894-A80F-4B74-AB83-85E8D8977FF8}" srcOrd="0" destOrd="0" presId="urn:microsoft.com/office/officeart/2008/layout/HorizontalMultiLevelHierarchy"/>
    <dgm:cxn modelId="{DD60281B-7DAD-4636-8EDB-FC02B626372F}" type="presOf" srcId="{30E57BD6-234E-4D54-9181-1ECE692819BD}" destId="{BEE82FB9-A1E9-4CBF-88A0-D3244515656C}" srcOrd="1" destOrd="0" presId="urn:microsoft.com/office/officeart/2008/layout/HorizontalMultiLevelHierarchy"/>
    <dgm:cxn modelId="{809EAB27-ED85-457E-8B21-29913174BD76}" type="presOf" srcId="{E028E0EE-1142-4D90-B2CA-5708C12E84E1}" destId="{8578F10A-CE10-4E4E-B1FA-32B4DD2EC91E}" srcOrd="1" destOrd="0" presId="urn:microsoft.com/office/officeart/2008/layout/HorizontalMultiLevelHierarchy"/>
    <dgm:cxn modelId="{08AA081B-237E-46D1-B7E0-EF39B8DE6036}" type="presOf" srcId="{CC1424EE-37CA-4769-A35C-B3BD50754656}" destId="{25E6399B-3D76-45B4-A68F-4B1ABDFC8B3B}" srcOrd="0" destOrd="0" presId="urn:microsoft.com/office/officeart/2008/layout/HorizontalMultiLevelHierarchy"/>
    <dgm:cxn modelId="{5A1A3D95-E35F-42F8-B449-E89A6AB2EBE5}" type="presOf" srcId="{E0358EE1-CCB5-442A-A920-D027A49E1F79}" destId="{DA63C794-AA72-4DB3-8629-56578B464773}" srcOrd="1" destOrd="0" presId="urn:microsoft.com/office/officeart/2008/layout/HorizontalMultiLevelHierarchy"/>
    <dgm:cxn modelId="{36A96247-0C1B-4AB0-90E4-0383B6B93B11}" type="presOf" srcId="{D31BDFC8-5034-4266-9E37-664C5D3E5C13}" destId="{BF04E5BE-8EB2-4C00-8123-F1D3C16DA55E}" srcOrd="1" destOrd="0" presId="urn:microsoft.com/office/officeart/2008/layout/HorizontalMultiLevelHierarchy"/>
    <dgm:cxn modelId="{746049F3-C4E9-49BB-9720-E47BBB65EEE3}" type="presOf" srcId="{E028E0EE-1142-4D90-B2CA-5708C12E84E1}" destId="{F1B4529A-BA64-4114-A734-FA9751935407}" srcOrd="0" destOrd="0" presId="urn:microsoft.com/office/officeart/2008/layout/HorizontalMultiLevelHierarchy"/>
    <dgm:cxn modelId="{95E465BA-6B74-493A-A359-B1C24C4D804C}" type="presOf" srcId="{0675779A-4175-495C-AA98-570D5BAF9E32}" destId="{7012A721-2984-4E2A-9DE5-F5242DC68D75}" srcOrd="0" destOrd="0" presId="urn:microsoft.com/office/officeart/2008/layout/HorizontalMultiLevelHierarchy"/>
    <dgm:cxn modelId="{C0D3F38A-FB57-42C3-BE45-7CC4AB620A0D}" type="presOf" srcId="{EADDBC99-56EE-4563-8F92-04C7F2889E86}" destId="{87571E2A-1ECF-4D09-8802-57042D0B1FA6}" srcOrd="0" destOrd="0" presId="urn:microsoft.com/office/officeart/2008/layout/HorizontalMultiLevelHierarchy"/>
    <dgm:cxn modelId="{86B82A12-556E-41B5-B48B-9A1CBEAD26EC}" srcId="{CC1424EE-37CA-4769-A35C-B3BD50754656}" destId="{EBE8190F-BA91-4C52-B759-5C56CA9F3778}" srcOrd="0" destOrd="0" parTransId="{FD10BAB9-24C4-49F2-AF6C-9CC8F3AFC71D}" sibTransId="{25CEE2BE-3648-43D6-B85A-9C2DA52EA0A0}"/>
    <dgm:cxn modelId="{E930AD8E-E8C2-4830-A7CF-C97DD036D0D0}" type="presOf" srcId="{F66A20B0-FDDE-4D01-BF82-1EE344EE6615}" destId="{4CFA3015-2825-4DE1-AEF2-480442F0D91F}" srcOrd="0" destOrd="0" presId="urn:microsoft.com/office/officeart/2008/layout/HorizontalMultiLevelHierarchy"/>
    <dgm:cxn modelId="{7243FE52-749B-48D1-9401-1F4E98C971D6}" srcId="{F1F236FE-6853-421D-80A2-BB499D98FC94}" destId="{E0A88BC6-BFE3-4305-B886-3BFAEB45BD27}" srcOrd="2" destOrd="0" parTransId="{13416CC1-8C25-4577-9CCD-6F3DFD04E5A9}" sibTransId="{7CD80D43-F0A6-422D-9E43-F9E29321062F}"/>
    <dgm:cxn modelId="{0459B874-B3A1-48BD-B599-D774A3430369}" type="presOf" srcId="{91BDB806-033F-4F3E-84B1-D97BE308AFF0}" destId="{6E7E9559-21C5-4966-A403-18FB5BCDC1A0}" srcOrd="0" destOrd="0" presId="urn:microsoft.com/office/officeart/2008/layout/HorizontalMultiLevelHierarchy"/>
    <dgm:cxn modelId="{2E520D2E-3D70-43D5-987B-5662586AB872}" type="presParOf" srcId="{25E6399B-3D76-45B4-A68F-4B1ABDFC8B3B}" destId="{2E2FF9A1-CB09-42E9-B5CD-5541D5261DAF}" srcOrd="0" destOrd="0" presId="urn:microsoft.com/office/officeart/2008/layout/HorizontalMultiLevelHierarchy"/>
    <dgm:cxn modelId="{256EF657-F310-4EC9-B722-3945E4784D5D}" type="presParOf" srcId="{2E2FF9A1-CB09-42E9-B5CD-5541D5261DAF}" destId="{54D94DCA-D6F4-48EC-B06E-323BDBEDDD3C}" srcOrd="0" destOrd="0" presId="urn:microsoft.com/office/officeart/2008/layout/HorizontalMultiLevelHierarchy"/>
    <dgm:cxn modelId="{BA8031BB-7B6C-481B-AE7C-BA809A15EADE}" type="presParOf" srcId="{2E2FF9A1-CB09-42E9-B5CD-5541D5261DAF}" destId="{F1BBAFE4-42B9-48E8-8DD3-88DFE466AC61}" srcOrd="1" destOrd="0" presId="urn:microsoft.com/office/officeart/2008/layout/HorizontalMultiLevelHierarchy"/>
    <dgm:cxn modelId="{F0FE378A-9D55-4C8E-B85F-16276590DDC3}" type="presParOf" srcId="{F1BBAFE4-42B9-48E8-8DD3-88DFE466AC61}" destId="{68657298-584E-4631-9031-551A45B2296A}" srcOrd="0" destOrd="0" presId="urn:microsoft.com/office/officeart/2008/layout/HorizontalMultiLevelHierarchy"/>
    <dgm:cxn modelId="{9D1F0E68-65B0-44BE-9788-61C2CA934628}" type="presParOf" srcId="{68657298-584E-4631-9031-551A45B2296A}" destId="{CF8A45D6-76B4-4BFB-8796-D888879F7FDB}" srcOrd="0" destOrd="0" presId="urn:microsoft.com/office/officeart/2008/layout/HorizontalMultiLevelHierarchy"/>
    <dgm:cxn modelId="{4412C5EA-7207-40DA-9EF2-6227D9176D56}" type="presParOf" srcId="{F1BBAFE4-42B9-48E8-8DD3-88DFE466AC61}" destId="{A677EE08-2A97-46AF-963B-CB9E67319095}" srcOrd="1" destOrd="0" presId="urn:microsoft.com/office/officeart/2008/layout/HorizontalMultiLevelHierarchy"/>
    <dgm:cxn modelId="{E0234610-10FB-4D14-B626-70D8A2CC80CB}" type="presParOf" srcId="{A677EE08-2A97-46AF-963B-CB9E67319095}" destId="{F99B345F-CB2E-4BAE-A625-5095AAD4EBB3}" srcOrd="0" destOrd="0" presId="urn:microsoft.com/office/officeart/2008/layout/HorizontalMultiLevelHierarchy"/>
    <dgm:cxn modelId="{7B0D9F03-3ED7-4195-A224-C27D05BB671F}" type="presParOf" srcId="{A677EE08-2A97-46AF-963B-CB9E67319095}" destId="{B2D3B958-E761-4424-ADF4-AF2602A7A4F4}" srcOrd="1" destOrd="0" presId="urn:microsoft.com/office/officeart/2008/layout/HorizontalMultiLevelHierarchy"/>
    <dgm:cxn modelId="{7FCE30D2-60C6-46CB-A865-2C1051B01EFB}" type="presParOf" srcId="{B2D3B958-E761-4424-ADF4-AF2602A7A4F4}" destId="{287B5871-41B4-40E1-A42A-B81F0E7521BD}" srcOrd="0" destOrd="0" presId="urn:microsoft.com/office/officeart/2008/layout/HorizontalMultiLevelHierarchy"/>
    <dgm:cxn modelId="{D2812A8B-4778-4B4A-ACB0-FFD687BAE5BC}" type="presParOf" srcId="{287B5871-41B4-40E1-A42A-B81F0E7521BD}" destId="{4C39E7D0-C5E5-4E82-AD36-3E3272494819}" srcOrd="0" destOrd="0" presId="urn:microsoft.com/office/officeart/2008/layout/HorizontalMultiLevelHierarchy"/>
    <dgm:cxn modelId="{F6B35092-3AC3-40F6-9719-B4D2677A4FAC}" type="presParOf" srcId="{B2D3B958-E761-4424-ADF4-AF2602A7A4F4}" destId="{C27A19FB-91F6-4A5B-93E8-FB88D342509F}" srcOrd="1" destOrd="0" presId="urn:microsoft.com/office/officeart/2008/layout/HorizontalMultiLevelHierarchy"/>
    <dgm:cxn modelId="{F5475010-02E5-4E92-9C60-4F6C29EF18C2}" type="presParOf" srcId="{C27A19FB-91F6-4A5B-93E8-FB88D342509F}" destId="{7012A721-2984-4E2A-9DE5-F5242DC68D75}" srcOrd="0" destOrd="0" presId="urn:microsoft.com/office/officeart/2008/layout/HorizontalMultiLevelHierarchy"/>
    <dgm:cxn modelId="{973580DF-E4FC-4011-8C8D-563ACEF971AF}" type="presParOf" srcId="{C27A19FB-91F6-4A5B-93E8-FB88D342509F}" destId="{D1AEB48C-ACDD-45B6-B800-1DD0CFBF5099}" srcOrd="1" destOrd="0" presId="urn:microsoft.com/office/officeart/2008/layout/HorizontalMultiLevelHierarchy"/>
    <dgm:cxn modelId="{4E85E68D-14BC-4A36-93B7-30B41397A23D}" type="presParOf" srcId="{D1AEB48C-ACDD-45B6-B800-1DD0CFBF5099}" destId="{F1B4529A-BA64-4114-A734-FA9751935407}" srcOrd="0" destOrd="0" presId="urn:microsoft.com/office/officeart/2008/layout/HorizontalMultiLevelHierarchy"/>
    <dgm:cxn modelId="{4C8BB052-F096-455D-985A-09B8A3886FE6}" type="presParOf" srcId="{F1B4529A-BA64-4114-A734-FA9751935407}" destId="{8578F10A-CE10-4E4E-B1FA-32B4DD2EC91E}" srcOrd="0" destOrd="0" presId="urn:microsoft.com/office/officeart/2008/layout/HorizontalMultiLevelHierarchy"/>
    <dgm:cxn modelId="{B0BCB790-4B22-4495-A965-06D8122CCD9A}" type="presParOf" srcId="{D1AEB48C-ACDD-45B6-B800-1DD0CFBF5099}" destId="{AA13BEC3-AE67-4F71-80B3-CBFE3D2A1EE2}" srcOrd="1" destOrd="0" presId="urn:microsoft.com/office/officeart/2008/layout/HorizontalMultiLevelHierarchy"/>
    <dgm:cxn modelId="{84E9AF96-5F70-4A5B-B22A-0EC707C347E2}" type="presParOf" srcId="{AA13BEC3-AE67-4F71-80B3-CBFE3D2A1EE2}" destId="{1CC6B5AC-8B21-468B-AD87-A71CD4D8B00B}" srcOrd="0" destOrd="0" presId="urn:microsoft.com/office/officeart/2008/layout/HorizontalMultiLevelHierarchy"/>
    <dgm:cxn modelId="{352F2165-C7E0-4D1B-A34E-0A650916B898}" type="presParOf" srcId="{AA13BEC3-AE67-4F71-80B3-CBFE3D2A1EE2}" destId="{0290D5BB-C563-4EC4-9078-747AEF40B9BE}" srcOrd="1" destOrd="0" presId="urn:microsoft.com/office/officeart/2008/layout/HorizontalMultiLevelHierarchy"/>
    <dgm:cxn modelId="{C36BF3B7-0FFF-40E2-9452-B092AC546289}" type="presParOf" srcId="{D1AEB48C-ACDD-45B6-B800-1DD0CFBF5099}" destId="{4CFA3015-2825-4DE1-AEF2-480442F0D91F}" srcOrd="2" destOrd="0" presId="urn:microsoft.com/office/officeart/2008/layout/HorizontalMultiLevelHierarchy"/>
    <dgm:cxn modelId="{251B7DA9-9674-4E65-B079-EC03CEC70E57}" type="presParOf" srcId="{4CFA3015-2825-4DE1-AEF2-480442F0D91F}" destId="{C4615379-C5D0-48ED-87E2-A7369674CC20}" srcOrd="0" destOrd="0" presId="urn:microsoft.com/office/officeart/2008/layout/HorizontalMultiLevelHierarchy"/>
    <dgm:cxn modelId="{010C973E-9679-4833-8E3A-3BAAC502F531}" type="presParOf" srcId="{D1AEB48C-ACDD-45B6-B800-1DD0CFBF5099}" destId="{D9D93366-24E1-4876-A570-1F681655FAE5}" srcOrd="3" destOrd="0" presId="urn:microsoft.com/office/officeart/2008/layout/HorizontalMultiLevelHierarchy"/>
    <dgm:cxn modelId="{A920839E-8AC3-4527-8196-C3264EF09DB3}" type="presParOf" srcId="{D9D93366-24E1-4876-A570-1F681655FAE5}" destId="{3FE8A133-D554-4BE6-947B-885FDF4A99F8}" srcOrd="0" destOrd="0" presId="urn:microsoft.com/office/officeart/2008/layout/HorizontalMultiLevelHierarchy"/>
    <dgm:cxn modelId="{3C3E6603-D363-48DA-875C-8FFD8A452E75}" type="presParOf" srcId="{D9D93366-24E1-4876-A570-1F681655FAE5}" destId="{380F44D4-A44A-463C-8F11-989E0D138CAD}" srcOrd="1" destOrd="0" presId="urn:microsoft.com/office/officeart/2008/layout/HorizontalMultiLevelHierarchy"/>
    <dgm:cxn modelId="{9F7CAA37-C89A-48E4-B195-74A67DB3E505}" type="presParOf" srcId="{D1AEB48C-ACDD-45B6-B800-1DD0CFBF5099}" destId="{912DB6F0-F2F0-4CCC-89E7-C8BFB112F9AF}" srcOrd="4" destOrd="0" presId="urn:microsoft.com/office/officeart/2008/layout/HorizontalMultiLevelHierarchy"/>
    <dgm:cxn modelId="{A193AEAD-1CD4-4946-9E5D-E3552CAA31EE}" type="presParOf" srcId="{912DB6F0-F2F0-4CCC-89E7-C8BFB112F9AF}" destId="{AAD0CBA6-58CC-450D-9225-05EB56D7EE15}" srcOrd="0" destOrd="0" presId="urn:microsoft.com/office/officeart/2008/layout/HorizontalMultiLevelHierarchy"/>
    <dgm:cxn modelId="{3C110187-05C1-45B7-974A-05AABBCE1873}" type="presParOf" srcId="{D1AEB48C-ACDD-45B6-B800-1DD0CFBF5099}" destId="{5D061D60-8B35-47A7-9832-82A64E7906AF}" srcOrd="5" destOrd="0" presId="urn:microsoft.com/office/officeart/2008/layout/HorizontalMultiLevelHierarchy"/>
    <dgm:cxn modelId="{EA40C28F-54DE-4A26-A27A-3A0A6C7792FE}" type="presParOf" srcId="{5D061D60-8B35-47A7-9832-82A64E7906AF}" destId="{8772CCDB-5146-42C4-A1DF-AA00A2F45F57}" srcOrd="0" destOrd="0" presId="urn:microsoft.com/office/officeart/2008/layout/HorizontalMultiLevelHierarchy"/>
    <dgm:cxn modelId="{A837372D-4792-43AB-B6C2-74817E8BA49F}" type="presParOf" srcId="{5D061D60-8B35-47A7-9832-82A64E7906AF}" destId="{E3895B7C-28C0-4FD5-AAAC-33B902A1D4D6}" srcOrd="1" destOrd="0" presId="urn:microsoft.com/office/officeart/2008/layout/HorizontalMultiLevelHierarchy"/>
    <dgm:cxn modelId="{C7F6C978-354C-40D5-9BA7-2BC36FA6371A}" type="presParOf" srcId="{E3895B7C-28C0-4FD5-AAAC-33B902A1D4D6}" destId="{0AB85BBB-13FE-46FD-9F94-860225DF6EB1}" srcOrd="0" destOrd="0" presId="urn:microsoft.com/office/officeart/2008/layout/HorizontalMultiLevelHierarchy"/>
    <dgm:cxn modelId="{146E96AF-8EF2-4923-8278-4D9554DDF339}" type="presParOf" srcId="{0AB85BBB-13FE-46FD-9F94-860225DF6EB1}" destId="{DC33AC43-B08E-4270-99C4-61A1E786CA29}" srcOrd="0" destOrd="0" presId="urn:microsoft.com/office/officeart/2008/layout/HorizontalMultiLevelHierarchy"/>
    <dgm:cxn modelId="{CE818D98-7080-4847-9968-6FB2F2072948}" type="presParOf" srcId="{E3895B7C-28C0-4FD5-AAAC-33B902A1D4D6}" destId="{AC66B73B-E150-47C4-B891-32674C247BD5}" srcOrd="1" destOrd="0" presId="urn:microsoft.com/office/officeart/2008/layout/HorizontalMultiLevelHierarchy"/>
    <dgm:cxn modelId="{5CA7BE4E-B56E-498A-90C3-C7C4A5FB8E05}" type="presParOf" srcId="{AC66B73B-E150-47C4-B891-32674C247BD5}" destId="{789BCD54-FE60-4639-A8D2-241535EA740F}" srcOrd="0" destOrd="0" presId="urn:microsoft.com/office/officeart/2008/layout/HorizontalMultiLevelHierarchy"/>
    <dgm:cxn modelId="{A1A50FEE-CA93-427F-9BA3-7FDD89A6BA53}" type="presParOf" srcId="{AC66B73B-E150-47C4-B891-32674C247BD5}" destId="{92B3E6FA-0669-4CAC-A8B8-7228DDDF81AE}" srcOrd="1" destOrd="0" presId="urn:microsoft.com/office/officeart/2008/layout/HorizontalMultiLevelHierarchy"/>
    <dgm:cxn modelId="{BA419441-11E2-47FC-BEDE-22A34BFE6C1B}" type="presParOf" srcId="{E3895B7C-28C0-4FD5-AAAC-33B902A1D4D6}" destId="{E2CD780C-0B9C-42A5-ADE3-6775B2B8C5BE}" srcOrd="2" destOrd="0" presId="urn:microsoft.com/office/officeart/2008/layout/HorizontalMultiLevelHierarchy"/>
    <dgm:cxn modelId="{F14ABA79-0B0B-4E06-BB1C-2EE79846B388}" type="presParOf" srcId="{E2CD780C-0B9C-42A5-ADE3-6775B2B8C5BE}" destId="{BEE82FB9-A1E9-4CBF-88A0-D3244515656C}" srcOrd="0" destOrd="0" presId="urn:microsoft.com/office/officeart/2008/layout/HorizontalMultiLevelHierarchy"/>
    <dgm:cxn modelId="{DD3416B6-BA8A-4817-B0CB-62556132E387}" type="presParOf" srcId="{E3895B7C-28C0-4FD5-AAAC-33B902A1D4D6}" destId="{9EFCB2BD-BFEE-4411-AE31-DE77934FAA1D}" srcOrd="3" destOrd="0" presId="urn:microsoft.com/office/officeart/2008/layout/HorizontalMultiLevelHierarchy"/>
    <dgm:cxn modelId="{7C487C59-38E6-4B79-87EA-5E1A73F96866}" type="presParOf" srcId="{9EFCB2BD-BFEE-4411-AE31-DE77934FAA1D}" destId="{C003B89B-28B6-4C99-B105-E3D87678BB6E}" srcOrd="0" destOrd="0" presId="urn:microsoft.com/office/officeart/2008/layout/HorizontalMultiLevelHierarchy"/>
    <dgm:cxn modelId="{D1862759-4AAB-45FE-8938-0C11BBE350C1}" type="presParOf" srcId="{9EFCB2BD-BFEE-4411-AE31-DE77934FAA1D}" destId="{B085494B-5BDF-4AB9-A8DD-3422294783C7}" srcOrd="1" destOrd="0" presId="urn:microsoft.com/office/officeart/2008/layout/HorizontalMultiLevelHierarchy"/>
    <dgm:cxn modelId="{B3A4E2E6-62DB-4E18-BA82-3663441822C0}" type="presParOf" srcId="{E3895B7C-28C0-4FD5-AAAC-33B902A1D4D6}" destId="{882DFDD4-9BC2-45E7-8119-D197C922BDA8}" srcOrd="4" destOrd="0" presId="urn:microsoft.com/office/officeart/2008/layout/HorizontalMultiLevelHierarchy"/>
    <dgm:cxn modelId="{F68E82F2-6837-4654-8965-E992EDD4600A}" type="presParOf" srcId="{882DFDD4-9BC2-45E7-8119-D197C922BDA8}" destId="{7E35A28A-3755-49F5-957D-2C6889B860C3}" srcOrd="0" destOrd="0" presId="urn:microsoft.com/office/officeart/2008/layout/HorizontalMultiLevelHierarchy"/>
    <dgm:cxn modelId="{EBCB1CC5-051A-4125-8027-24066751A141}" type="presParOf" srcId="{E3895B7C-28C0-4FD5-AAAC-33B902A1D4D6}" destId="{DCA3DDB4-973C-43EE-82AC-4E9AB08699D7}" srcOrd="5" destOrd="0" presId="urn:microsoft.com/office/officeart/2008/layout/HorizontalMultiLevelHierarchy"/>
    <dgm:cxn modelId="{185018FD-FCC3-4D32-B9CD-932160B7EFA2}" type="presParOf" srcId="{DCA3DDB4-973C-43EE-82AC-4E9AB08699D7}" destId="{C24763A0-0072-4681-BC93-A57F4DD7195F}" srcOrd="0" destOrd="0" presId="urn:microsoft.com/office/officeart/2008/layout/HorizontalMultiLevelHierarchy"/>
    <dgm:cxn modelId="{AC00505F-FEF4-4055-BBBC-69012D8C9FA1}" type="presParOf" srcId="{DCA3DDB4-973C-43EE-82AC-4E9AB08699D7}" destId="{8BEC00F4-3BAE-4F25-B990-F92F27436C35}" srcOrd="1" destOrd="0" presId="urn:microsoft.com/office/officeart/2008/layout/HorizontalMultiLevelHierarchy"/>
    <dgm:cxn modelId="{7FA641A7-4F29-4D2F-80B3-4F5264D0CE75}" type="presParOf" srcId="{E3895B7C-28C0-4FD5-AAAC-33B902A1D4D6}" destId="{87571E2A-1ECF-4D09-8802-57042D0B1FA6}" srcOrd="6" destOrd="0" presId="urn:microsoft.com/office/officeart/2008/layout/HorizontalMultiLevelHierarchy"/>
    <dgm:cxn modelId="{CABA87A7-64BD-4C69-B0D2-056614CD4444}" type="presParOf" srcId="{87571E2A-1ECF-4D09-8802-57042D0B1FA6}" destId="{B985F495-E0CE-4988-8AE6-CCFB66A1E898}" srcOrd="0" destOrd="0" presId="urn:microsoft.com/office/officeart/2008/layout/HorizontalMultiLevelHierarchy"/>
    <dgm:cxn modelId="{9B5A67FC-3063-44F3-BDA1-6D7373652BB3}" type="presParOf" srcId="{E3895B7C-28C0-4FD5-AAAC-33B902A1D4D6}" destId="{4CBD2915-5D4B-4B1B-8F50-F4D519EA8444}" srcOrd="7" destOrd="0" presId="urn:microsoft.com/office/officeart/2008/layout/HorizontalMultiLevelHierarchy"/>
    <dgm:cxn modelId="{E915B524-9D7C-48F0-8F65-E3586BAC2CC0}" type="presParOf" srcId="{4CBD2915-5D4B-4B1B-8F50-F4D519EA8444}" destId="{FAD4274D-4DEE-477B-BC19-23297E053738}" srcOrd="0" destOrd="0" presId="urn:microsoft.com/office/officeart/2008/layout/HorizontalMultiLevelHierarchy"/>
    <dgm:cxn modelId="{EB921474-D92F-440A-B2DB-2DBC28A26621}" type="presParOf" srcId="{4CBD2915-5D4B-4B1B-8F50-F4D519EA8444}" destId="{719BC28D-B9BD-4EB8-8725-64DF6EB63729}" srcOrd="1" destOrd="0" presId="urn:microsoft.com/office/officeart/2008/layout/HorizontalMultiLevelHierarchy"/>
    <dgm:cxn modelId="{2781E0F1-1C4A-414F-BB0A-958E3D5A35D4}" type="presParOf" srcId="{B2D3B958-E761-4424-ADF4-AF2602A7A4F4}" destId="{09B9755D-0889-4831-A33A-426558AD30FB}" srcOrd="2" destOrd="0" presId="urn:microsoft.com/office/officeart/2008/layout/HorizontalMultiLevelHierarchy"/>
    <dgm:cxn modelId="{714C3D48-9134-4086-B118-80C6B56340FA}" type="presParOf" srcId="{09B9755D-0889-4831-A33A-426558AD30FB}" destId="{DA63C794-AA72-4DB3-8629-56578B464773}" srcOrd="0" destOrd="0" presId="urn:microsoft.com/office/officeart/2008/layout/HorizontalMultiLevelHierarchy"/>
    <dgm:cxn modelId="{0959B1F4-7DA0-45BB-BE63-B06851EBE47D}" type="presParOf" srcId="{B2D3B958-E761-4424-ADF4-AF2602A7A4F4}" destId="{DBC35A53-0B67-47B6-98FB-E7A832D15AB9}" srcOrd="3" destOrd="0" presId="urn:microsoft.com/office/officeart/2008/layout/HorizontalMultiLevelHierarchy"/>
    <dgm:cxn modelId="{AC3B71A8-E759-487E-83EB-AEDB383BB2FF}" type="presParOf" srcId="{DBC35A53-0B67-47B6-98FB-E7A832D15AB9}" destId="{985F5894-A80F-4B74-AB83-85E8D8977FF8}" srcOrd="0" destOrd="0" presId="urn:microsoft.com/office/officeart/2008/layout/HorizontalMultiLevelHierarchy"/>
    <dgm:cxn modelId="{27363F67-5C64-49CE-A97F-5A780CC76126}" type="presParOf" srcId="{DBC35A53-0B67-47B6-98FB-E7A832D15AB9}" destId="{31E75DE8-7FD0-41D9-8C8C-A564A25AE476}" srcOrd="1" destOrd="0" presId="urn:microsoft.com/office/officeart/2008/layout/HorizontalMultiLevelHierarchy"/>
    <dgm:cxn modelId="{471F3DF7-69B3-4D84-9321-AEB4E98CA2D1}" type="presParOf" srcId="{31E75DE8-7FD0-41D9-8C8C-A564A25AE476}" destId="{6AC232C1-18A9-4F87-B5FD-A0D15742EE3F}" srcOrd="0" destOrd="0" presId="urn:microsoft.com/office/officeart/2008/layout/HorizontalMultiLevelHierarchy"/>
    <dgm:cxn modelId="{CD4A66DF-1E53-4B47-AA50-9F8E0C9C7C4D}" type="presParOf" srcId="{6AC232C1-18A9-4F87-B5FD-A0D15742EE3F}" destId="{BF04E5BE-8EB2-4C00-8123-F1D3C16DA55E}" srcOrd="0" destOrd="0" presId="urn:microsoft.com/office/officeart/2008/layout/HorizontalMultiLevelHierarchy"/>
    <dgm:cxn modelId="{E98359E5-C64F-46AE-867B-0A8830A4D9D5}" type="presParOf" srcId="{31E75DE8-7FD0-41D9-8C8C-A564A25AE476}" destId="{F01C3560-83EC-427E-BE9A-485E4696C916}" srcOrd="1" destOrd="0" presId="urn:microsoft.com/office/officeart/2008/layout/HorizontalMultiLevelHierarchy"/>
    <dgm:cxn modelId="{1BB0A01B-6784-47B4-873E-ADB8BA41480D}" type="presParOf" srcId="{F01C3560-83EC-427E-BE9A-485E4696C916}" destId="{EB70E8E0-09C7-4D22-ADDC-67FF5FB1C744}" srcOrd="0" destOrd="0" presId="urn:microsoft.com/office/officeart/2008/layout/HorizontalMultiLevelHierarchy"/>
    <dgm:cxn modelId="{681F75CC-F691-4677-8EBE-0EA801E6B66C}" type="presParOf" srcId="{F01C3560-83EC-427E-BE9A-485E4696C916}" destId="{62656295-5BD7-4CD9-A8D4-7949C786C9BB}" srcOrd="1" destOrd="0" presId="urn:microsoft.com/office/officeart/2008/layout/HorizontalMultiLevelHierarchy"/>
    <dgm:cxn modelId="{6B73A9FB-21A4-476B-BDF4-53D742C39476}" type="presParOf" srcId="{31E75DE8-7FD0-41D9-8C8C-A564A25AE476}" destId="{DD7B546E-8DDD-4329-A3BE-CC18F9162074}" srcOrd="2" destOrd="0" presId="urn:microsoft.com/office/officeart/2008/layout/HorizontalMultiLevelHierarchy"/>
    <dgm:cxn modelId="{7720CEFC-5C0E-4CA6-ABB5-A96DB8AA064D}" type="presParOf" srcId="{DD7B546E-8DDD-4329-A3BE-CC18F9162074}" destId="{BA68735B-005D-4C24-A9E3-60E0EF3FA281}" srcOrd="0" destOrd="0" presId="urn:microsoft.com/office/officeart/2008/layout/HorizontalMultiLevelHierarchy"/>
    <dgm:cxn modelId="{ADCEDC01-7E08-4840-AA95-F1F0ADFD267D}" type="presParOf" srcId="{31E75DE8-7FD0-41D9-8C8C-A564A25AE476}" destId="{42B2E2B2-B800-4E90-8370-4B677021CC4B}" srcOrd="3" destOrd="0" presId="urn:microsoft.com/office/officeart/2008/layout/HorizontalMultiLevelHierarchy"/>
    <dgm:cxn modelId="{05966794-1337-4268-9879-24C418970C3D}" type="presParOf" srcId="{42B2E2B2-B800-4E90-8370-4B677021CC4B}" destId="{6E7E9559-21C5-4966-A403-18FB5BCDC1A0}" srcOrd="0" destOrd="0" presId="urn:microsoft.com/office/officeart/2008/layout/HorizontalMultiLevelHierarchy"/>
    <dgm:cxn modelId="{5502B817-A2AA-49F5-AED7-CADA1E478D40}" type="presParOf" srcId="{42B2E2B2-B800-4E90-8370-4B677021CC4B}" destId="{F06BF8F2-E0A5-4BBC-ABA9-B4300F2DE671}"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1424EE-37CA-4769-A35C-B3BD50754656}" type="doc">
      <dgm:prSet loTypeId="urn:microsoft.com/office/officeart/2008/layout/HorizontalMultiLevelHierarchy" loCatId="hierarchy" qsTypeId="urn:microsoft.com/office/officeart/2005/8/quickstyle/3d1" qsCatId="3D" csTypeId="urn:microsoft.com/office/officeart/2005/8/colors/accent1_2" csCatId="accent1" phldr="1"/>
      <dgm:spPr/>
      <dgm:t>
        <a:bodyPr/>
        <a:lstStyle/>
        <a:p>
          <a:endParaRPr lang="de-DE"/>
        </a:p>
      </dgm:t>
    </dgm:pt>
    <dgm:pt modelId="{EBE8190F-BA91-4C52-B759-5C56CA9F3778}">
      <dgm:prSet phldrT="[Text]" custT="1"/>
      <dgm:spPr>
        <a:solidFill>
          <a:srgbClr val="FFC000"/>
        </a:solidFill>
      </dgm:spPr>
      <dgm:t>
        <a:bodyPr/>
        <a:lstStyle/>
        <a:p>
          <a:r>
            <a:rPr lang="de-DE" sz="1050" b="1" dirty="0" smtClean="0">
              <a:solidFill>
                <a:schemeClr val="tx1"/>
              </a:solidFill>
            </a:rPr>
            <a:t>Peplink-connect</a:t>
          </a:r>
          <a:endParaRPr lang="de-DE" sz="1050" b="1" dirty="0">
            <a:solidFill>
              <a:schemeClr val="tx1"/>
            </a:solidFill>
          </a:endParaRPr>
        </a:p>
      </dgm:t>
    </dgm:pt>
    <dgm:pt modelId="{FD10BAB9-24C4-49F2-AF6C-9CC8F3AFC71D}" type="parTrans" cxnId="{86B82A12-556E-41B5-B48B-9A1CBEAD26EC}">
      <dgm:prSet/>
      <dgm:spPr/>
      <dgm:t>
        <a:bodyPr/>
        <a:lstStyle/>
        <a:p>
          <a:endParaRPr lang="de-DE"/>
        </a:p>
      </dgm:t>
    </dgm:pt>
    <dgm:pt modelId="{25CEE2BE-3648-43D6-B85A-9C2DA52EA0A0}" type="sibTrans" cxnId="{86B82A12-556E-41B5-B48B-9A1CBEAD26EC}">
      <dgm:prSet/>
      <dgm:spPr/>
      <dgm:t>
        <a:bodyPr/>
        <a:lstStyle/>
        <a:p>
          <a:endParaRPr lang="de-DE"/>
        </a:p>
      </dgm:t>
    </dgm:pt>
    <dgm:pt modelId="{1FC8C1F8-48C2-4F79-A53B-6C14901C0003}">
      <dgm:prSet phldrT="[Text]" custT="1"/>
      <dgm:spPr>
        <a:solidFill>
          <a:srgbClr val="FFC000"/>
        </a:solidFill>
      </dgm:spPr>
      <dgm:t>
        <a:bodyPr/>
        <a:lstStyle/>
        <a:p>
          <a:r>
            <a:rPr lang="de-DE" sz="1050" b="1" dirty="0" smtClean="0">
              <a:solidFill>
                <a:schemeClr val="tx1"/>
              </a:solidFill>
            </a:rPr>
            <a:t>src</a:t>
          </a:r>
          <a:endParaRPr lang="de-DE" sz="1050" b="1" dirty="0">
            <a:solidFill>
              <a:schemeClr val="tx1"/>
            </a:solidFill>
          </a:endParaRPr>
        </a:p>
      </dgm:t>
    </dgm:pt>
    <dgm:pt modelId="{443882AA-F611-4505-B682-740779362AC2}" type="parTrans" cxnId="{3A33582C-202B-4C51-845B-779959348D39}">
      <dgm:prSet custT="1"/>
      <dgm:spPr/>
      <dgm:t>
        <a:bodyPr/>
        <a:lstStyle/>
        <a:p>
          <a:endParaRPr lang="de-DE" sz="1050" b="1" dirty="0"/>
        </a:p>
      </dgm:t>
    </dgm:pt>
    <dgm:pt modelId="{56BB79F0-EC61-402C-857B-215A2132D250}" type="sibTrans" cxnId="{3A33582C-202B-4C51-845B-779959348D39}">
      <dgm:prSet/>
      <dgm:spPr/>
      <dgm:t>
        <a:bodyPr/>
        <a:lstStyle/>
        <a:p>
          <a:endParaRPr lang="de-DE"/>
        </a:p>
      </dgm:t>
    </dgm:pt>
    <dgm:pt modelId="{56BFD07D-6E03-434B-887F-D8681D54F247}">
      <dgm:prSet custT="1"/>
      <dgm:spPr>
        <a:solidFill>
          <a:srgbClr val="FFC000"/>
        </a:solidFill>
      </dgm:spPr>
      <dgm:t>
        <a:bodyPr/>
        <a:lstStyle/>
        <a:p>
          <a:r>
            <a:rPr lang="de-DE" sz="1050" b="1" dirty="0" smtClean="0">
              <a:solidFill>
                <a:schemeClr val="tx1"/>
              </a:solidFill>
            </a:rPr>
            <a:t>libs</a:t>
          </a:r>
          <a:endParaRPr lang="de-DE" sz="1050" b="1" dirty="0">
            <a:solidFill>
              <a:schemeClr val="tx1"/>
            </a:solidFill>
          </a:endParaRPr>
        </a:p>
      </dgm:t>
    </dgm:pt>
    <dgm:pt modelId="{E0358EE1-CCB5-442A-A920-D027A49E1F79}" type="parTrans" cxnId="{50259073-8536-4119-9D7C-6AAC1C9B981B}">
      <dgm:prSet custT="1"/>
      <dgm:spPr/>
      <dgm:t>
        <a:bodyPr/>
        <a:lstStyle/>
        <a:p>
          <a:endParaRPr lang="de-DE" sz="1050" b="1" dirty="0"/>
        </a:p>
      </dgm:t>
    </dgm:pt>
    <dgm:pt modelId="{184FD291-F28B-4DE5-8F44-49168623AE41}" type="sibTrans" cxnId="{50259073-8536-4119-9D7C-6AAC1C9B981B}">
      <dgm:prSet/>
      <dgm:spPr/>
      <dgm:t>
        <a:bodyPr/>
        <a:lstStyle/>
        <a:p>
          <a:endParaRPr lang="de-DE"/>
        </a:p>
      </dgm:t>
    </dgm:pt>
    <dgm:pt modelId="{6E160187-63F8-4EAD-B66E-BE60DE285F88}">
      <dgm:prSet custT="1"/>
      <dgm:spPr>
        <a:solidFill>
          <a:schemeClr val="accent1"/>
        </a:solidFill>
        <a:ln>
          <a:solidFill>
            <a:schemeClr val="accent1"/>
          </a:solidFill>
        </a:ln>
      </dgm:spPr>
      <dgm:t>
        <a:bodyPr/>
        <a:lstStyle/>
        <a:p>
          <a:r>
            <a:rPr lang="de-DE" sz="1050" b="1" dirty="0" smtClean="0">
              <a:solidFill>
                <a:schemeClr val="tx1"/>
              </a:solidFill>
            </a:rPr>
            <a:t>checkfiles.php</a:t>
          </a:r>
          <a:endParaRPr lang="de-DE" sz="1050" b="1" dirty="0">
            <a:solidFill>
              <a:schemeClr val="tx1"/>
            </a:solidFill>
          </a:endParaRPr>
        </a:p>
      </dgm:t>
    </dgm:pt>
    <dgm:pt modelId="{D31BDFC8-5034-4266-9E37-664C5D3E5C13}" type="parTrans" cxnId="{B1B2FACB-9836-4D40-944B-C09340B37774}">
      <dgm:prSet custT="1"/>
      <dgm:spPr/>
      <dgm:t>
        <a:bodyPr/>
        <a:lstStyle/>
        <a:p>
          <a:endParaRPr lang="de-DE" sz="1050" b="1" dirty="0"/>
        </a:p>
      </dgm:t>
    </dgm:pt>
    <dgm:pt modelId="{E424AF19-9A5B-4CF7-9D05-73BDD2A0EB7F}" type="sibTrans" cxnId="{B1B2FACB-9836-4D40-944B-C09340B37774}">
      <dgm:prSet/>
      <dgm:spPr/>
      <dgm:t>
        <a:bodyPr/>
        <a:lstStyle/>
        <a:p>
          <a:endParaRPr lang="de-DE"/>
        </a:p>
      </dgm:t>
    </dgm:pt>
    <dgm:pt modelId="{3618B61F-B164-40C7-9282-D7EAE037A60D}">
      <dgm:prSet custT="1"/>
      <dgm:spPr/>
      <dgm:t>
        <a:bodyPr/>
        <a:lstStyle/>
        <a:p>
          <a:r>
            <a:rPr lang="de-DE" sz="1050" b="1" dirty="0" smtClean="0">
              <a:solidFill>
                <a:schemeClr val="tx1"/>
              </a:solidFill>
            </a:rPr>
            <a:t>Index.php</a:t>
          </a:r>
          <a:endParaRPr lang="de-DE" sz="1050" b="1" dirty="0">
            <a:solidFill>
              <a:schemeClr val="tx1"/>
            </a:solidFill>
          </a:endParaRPr>
        </a:p>
      </dgm:t>
    </dgm:pt>
    <dgm:pt modelId="{D7AB6B45-1411-4B2A-A135-A1E249DC9AFA}" type="parTrans" cxnId="{512E1A2B-FD6E-4969-9DAA-C9E3BFFC20BC}">
      <dgm:prSet/>
      <dgm:spPr/>
      <dgm:t>
        <a:bodyPr/>
        <a:lstStyle/>
        <a:p>
          <a:endParaRPr lang="de-DE" dirty="0"/>
        </a:p>
      </dgm:t>
    </dgm:pt>
    <dgm:pt modelId="{46CDB4C1-1504-40F0-8098-C2899265AC63}" type="sibTrans" cxnId="{512E1A2B-FD6E-4969-9DAA-C9E3BFFC20BC}">
      <dgm:prSet/>
      <dgm:spPr/>
      <dgm:t>
        <a:bodyPr/>
        <a:lstStyle/>
        <a:p>
          <a:endParaRPr lang="de-DE"/>
        </a:p>
      </dgm:t>
    </dgm:pt>
    <dgm:pt modelId="{26140C39-AE9D-4217-9001-E18529545D77}">
      <dgm:prSet custT="1"/>
      <dgm:spPr>
        <a:solidFill>
          <a:srgbClr val="FFC000"/>
        </a:solidFill>
      </dgm:spPr>
      <dgm:t>
        <a:bodyPr/>
        <a:lstStyle/>
        <a:p>
          <a:r>
            <a:rPr lang="de-DE" sz="1050" b="1" dirty="0" smtClean="0">
              <a:solidFill>
                <a:schemeClr val="tx1"/>
              </a:solidFill>
            </a:rPr>
            <a:t>public</a:t>
          </a:r>
          <a:endParaRPr lang="de-DE" sz="1050" b="1" dirty="0">
            <a:solidFill>
              <a:schemeClr val="tx1"/>
            </a:solidFill>
          </a:endParaRPr>
        </a:p>
      </dgm:t>
    </dgm:pt>
    <dgm:pt modelId="{0025B36F-B4DC-4EA7-9344-E89FC4CF3879}" type="parTrans" cxnId="{DA7E68C0-D42D-4AB3-B1F7-189795ADF649}">
      <dgm:prSet/>
      <dgm:spPr/>
      <dgm:t>
        <a:bodyPr/>
        <a:lstStyle/>
        <a:p>
          <a:endParaRPr lang="de-DE" dirty="0"/>
        </a:p>
      </dgm:t>
    </dgm:pt>
    <dgm:pt modelId="{CA74FE51-71C5-457B-9546-C8319D870028}" type="sibTrans" cxnId="{DA7E68C0-D42D-4AB3-B1F7-189795ADF649}">
      <dgm:prSet/>
      <dgm:spPr/>
      <dgm:t>
        <a:bodyPr/>
        <a:lstStyle/>
        <a:p>
          <a:endParaRPr lang="de-DE"/>
        </a:p>
      </dgm:t>
    </dgm:pt>
    <dgm:pt modelId="{F4BA9026-85BB-471F-B6B4-22C5CCCDB5A8}">
      <dgm:prSet custT="1"/>
      <dgm:spPr/>
      <dgm:t>
        <a:bodyPr/>
        <a:lstStyle/>
        <a:p>
          <a:r>
            <a:rPr lang="de-DE" sz="1050" b="1" dirty="0" smtClean="0">
              <a:solidFill>
                <a:schemeClr val="tx1"/>
              </a:solidFill>
            </a:rPr>
            <a:t>web_admin.php</a:t>
          </a:r>
          <a:endParaRPr lang="de-DE" sz="1050" b="1" dirty="0">
            <a:solidFill>
              <a:schemeClr val="tx1"/>
            </a:solidFill>
          </a:endParaRPr>
        </a:p>
      </dgm:t>
    </dgm:pt>
    <dgm:pt modelId="{DBECF689-1438-453E-A89C-EB16FFF8E091}" type="parTrans" cxnId="{CA4052A6-F866-4CAA-B5F2-A4C74C7FDF84}">
      <dgm:prSet/>
      <dgm:spPr/>
      <dgm:t>
        <a:bodyPr/>
        <a:lstStyle/>
        <a:p>
          <a:endParaRPr lang="de-DE" dirty="0"/>
        </a:p>
      </dgm:t>
    </dgm:pt>
    <dgm:pt modelId="{6542CB92-8E66-465D-B5D5-FAC79534CD4E}" type="sibTrans" cxnId="{CA4052A6-F866-4CAA-B5F2-A4C74C7FDF84}">
      <dgm:prSet/>
      <dgm:spPr/>
      <dgm:t>
        <a:bodyPr/>
        <a:lstStyle/>
        <a:p>
          <a:endParaRPr lang="de-DE"/>
        </a:p>
      </dgm:t>
    </dgm:pt>
    <dgm:pt modelId="{962E5652-95CD-4F93-89C0-ADE863BDA6D5}">
      <dgm:prSet custT="1"/>
      <dgm:spPr/>
      <dgm:t>
        <a:bodyPr/>
        <a:lstStyle/>
        <a:p>
          <a:r>
            <a:rPr lang="de-DE" sz="1050" b="1" dirty="0" smtClean="0">
              <a:solidFill>
                <a:schemeClr val="tx1"/>
              </a:solidFill>
            </a:rPr>
            <a:t>versioprueft.php</a:t>
          </a:r>
          <a:endParaRPr lang="de-DE" sz="1050" b="1" dirty="0">
            <a:solidFill>
              <a:schemeClr val="tx1"/>
            </a:solidFill>
          </a:endParaRPr>
        </a:p>
      </dgm:t>
    </dgm:pt>
    <dgm:pt modelId="{D680F98A-6FB9-48CF-A930-917E3C51BBCE}" type="parTrans" cxnId="{0F9E1768-DE1B-45D8-95BF-8DC5163A6C98}">
      <dgm:prSet/>
      <dgm:spPr/>
      <dgm:t>
        <a:bodyPr/>
        <a:lstStyle/>
        <a:p>
          <a:endParaRPr lang="de-DE" dirty="0"/>
        </a:p>
      </dgm:t>
    </dgm:pt>
    <dgm:pt modelId="{87F28D71-F7CE-41CE-85FA-38036A99BB55}" type="sibTrans" cxnId="{0F9E1768-DE1B-45D8-95BF-8DC5163A6C98}">
      <dgm:prSet/>
      <dgm:spPr/>
      <dgm:t>
        <a:bodyPr/>
        <a:lstStyle/>
        <a:p>
          <a:endParaRPr lang="de-DE"/>
        </a:p>
      </dgm:t>
    </dgm:pt>
    <dgm:pt modelId="{1F4BE6A5-9DB8-4A08-8170-D66A30D4B5B2}">
      <dgm:prSet custT="1"/>
      <dgm:spPr>
        <a:solidFill>
          <a:srgbClr val="FFC000"/>
        </a:solidFill>
      </dgm:spPr>
      <dgm:t>
        <a:bodyPr/>
        <a:lstStyle/>
        <a:p>
          <a:r>
            <a:rPr lang="de-DE" sz="1050" b="1" dirty="0" smtClean="0">
              <a:solidFill>
                <a:schemeClr val="tx1"/>
              </a:solidFill>
            </a:rPr>
            <a:t>inc</a:t>
          </a:r>
          <a:endParaRPr lang="de-DE" sz="1050" b="1" dirty="0">
            <a:solidFill>
              <a:schemeClr val="tx1"/>
            </a:solidFill>
          </a:endParaRPr>
        </a:p>
      </dgm:t>
    </dgm:pt>
    <dgm:pt modelId="{FE977280-2F51-4EAE-88D4-C211C512450F}" type="parTrans" cxnId="{421A39D7-7135-4691-ADBC-47A36D54DCAB}">
      <dgm:prSet/>
      <dgm:spPr/>
      <dgm:t>
        <a:bodyPr/>
        <a:lstStyle/>
        <a:p>
          <a:endParaRPr lang="de-DE" dirty="0"/>
        </a:p>
      </dgm:t>
    </dgm:pt>
    <dgm:pt modelId="{3A196F71-BC26-4E54-95B3-10465D7EE04B}" type="sibTrans" cxnId="{421A39D7-7135-4691-ADBC-47A36D54DCAB}">
      <dgm:prSet/>
      <dgm:spPr/>
      <dgm:t>
        <a:bodyPr/>
        <a:lstStyle/>
        <a:p>
          <a:endParaRPr lang="de-DE"/>
        </a:p>
      </dgm:t>
    </dgm:pt>
    <dgm:pt modelId="{DCFDAE5A-0064-4FDE-BF95-5304B134B9D9}">
      <dgm:prSet custT="1"/>
      <dgm:spPr/>
      <dgm:t>
        <a:bodyPr/>
        <a:lstStyle/>
        <a:p>
          <a:r>
            <a:rPr lang="de-DE" sz="1050" b="1" dirty="0" smtClean="0">
              <a:solidFill>
                <a:schemeClr val="tx1"/>
              </a:solidFill>
            </a:rPr>
            <a:t>navbar.php</a:t>
          </a:r>
          <a:endParaRPr lang="de-DE" sz="1050" b="1" dirty="0">
            <a:solidFill>
              <a:schemeClr val="tx1"/>
            </a:solidFill>
          </a:endParaRPr>
        </a:p>
      </dgm:t>
    </dgm:pt>
    <dgm:pt modelId="{7A680678-7BA8-4188-8531-D0B0A17DCBE3}" type="parTrans" cxnId="{947AA9F2-C215-432C-95D5-3688A116E076}">
      <dgm:prSet/>
      <dgm:spPr/>
      <dgm:t>
        <a:bodyPr/>
        <a:lstStyle/>
        <a:p>
          <a:endParaRPr lang="de-DE" dirty="0"/>
        </a:p>
      </dgm:t>
    </dgm:pt>
    <dgm:pt modelId="{D6DC70E2-D884-4402-9A7A-F50E67E89A0D}" type="sibTrans" cxnId="{947AA9F2-C215-432C-95D5-3688A116E076}">
      <dgm:prSet/>
      <dgm:spPr/>
      <dgm:t>
        <a:bodyPr/>
        <a:lstStyle/>
        <a:p>
          <a:endParaRPr lang="de-DE"/>
        </a:p>
      </dgm:t>
    </dgm:pt>
    <dgm:pt modelId="{68817377-F2E9-4C1C-AEAD-CCEB58DD252C}">
      <dgm:prSet custT="1"/>
      <dgm:spPr/>
      <dgm:t>
        <a:bodyPr/>
        <a:lstStyle/>
        <a:p>
          <a:r>
            <a:rPr lang="de-DE" sz="1050" b="1" dirty="0" smtClean="0">
              <a:solidFill>
                <a:schemeClr val="tx1"/>
              </a:solidFill>
            </a:rPr>
            <a:t>support_login_view.php</a:t>
          </a:r>
          <a:endParaRPr lang="de-DE" sz="1050" b="1" dirty="0">
            <a:solidFill>
              <a:schemeClr val="tx1"/>
            </a:solidFill>
          </a:endParaRPr>
        </a:p>
      </dgm:t>
    </dgm:pt>
    <dgm:pt modelId="{8EB9D71D-9AEA-44F5-943E-434166C5508C}" type="parTrans" cxnId="{EABC3D9F-D223-4B05-B01A-76D503654B1D}">
      <dgm:prSet/>
      <dgm:spPr/>
      <dgm:t>
        <a:bodyPr/>
        <a:lstStyle/>
        <a:p>
          <a:endParaRPr lang="de-DE" dirty="0"/>
        </a:p>
      </dgm:t>
    </dgm:pt>
    <dgm:pt modelId="{BA121DE5-0060-43DE-9080-B25307AF9417}" type="sibTrans" cxnId="{EABC3D9F-D223-4B05-B01A-76D503654B1D}">
      <dgm:prSet/>
      <dgm:spPr/>
      <dgm:t>
        <a:bodyPr/>
        <a:lstStyle/>
        <a:p>
          <a:endParaRPr lang="de-DE"/>
        </a:p>
      </dgm:t>
    </dgm:pt>
    <dgm:pt modelId="{F846A16B-29BF-4270-9D4A-7DD30CEB412A}">
      <dgm:prSet custT="1"/>
      <dgm:spPr/>
      <dgm:t>
        <a:bodyPr/>
        <a:lstStyle/>
        <a:p>
          <a:r>
            <a:rPr lang="de-DE" sz="1050" b="1" dirty="0" smtClean="0">
              <a:solidFill>
                <a:schemeClr val="tx1"/>
              </a:solidFill>
            </a:rPr>
            <a:t>checkpass_support.php</a:t>
          </a:r>
          <a:endParaRPr lang="de-DE" sz="1050" b="1" dirty="0">
            <a:solidFill>
              <a:schemeClr val="tx1"/>
            </a:solidFill>
          </a:endParaRPr>
        </a:p>
      </dgm:t>
    </dgm:pt>
    <dgm:pt modelId="{37C0D0CC-9D3C-4DF4-99D6-89AA58CE0286}" type="parTrans" cxnId="{BF32E4D3-EBDE-4CC2-882B-3D2B3C2C6FF4}">
      <dgm:prSet/>
      <dgm:spPr/>
      <dgm:t>
        <a:bodyPr/>
        <a:lstStyle/>
        <a:p>
          <a:endParaRPr lang="de-DE" dirty="0"/>
        </a:p>
      </dgm:t>
    </dgm:pt>
    <dgm:pt modelId="{4953B7CB-58E6-4138-8D11-AA3244936DBE}" type="sibTrans" cxnId="{BF32E4D3-EBDE-4CC2-882B-3D2B3C2C6FF4}">
      <dgm:prSet/>
      <dgm:spPr/>
      <dgm:t>
        <a:bodyPr/>
        <a:lstStyle/>
        <a:p>
          <a:endParaRPr lang="de-DE"/>
        </a:p>
      </dgm:t>
    </dgm:pt>
    <dgm:pt modelId="{98857E37-18D5-4A8C-9FB2-25F6CA848E8E}">
      <dgm:prSet custT="1"/>
      <dgm:spPr>
        <a:solidFill>
          <a:srgbClr val="FFC000"/>
        </a:solidFill>
      </dgm:spPr>
      <dgm:t>
        <a:bodyPr/>
        <a:lstStyle/>
        <a:p>
          <a:r>
            <a:rPr lang="de-DE" sz="1050" b="1" dirty="0" smtClean="0">
              <a:solidFill>
                <a:schemeClr val="tx1"/>
              </a:solidFill>
            </a:rPr>
            <a:t>images</a:t>
          </a:r>
          <a:endParaRPr lang="de-DE" sz="1050" b="1" dirty="0">
            <a:solidFill>
              <a:schemeClr val="tx1"/>
            </a:solidFill>
          </a:endParaRPr>
        </a:p>
      </dgm:t>
    </dgm:pt>
    <dgm:pt modelId="{BB681AD6-9C89-42F4-BD9C-748FB00F2A47}" type="parTrans" cxnId="{CCCECF28-01E8-4202-81F1-56639496C85C}">
      <dgm:prSet/>
      <dgm:spPr/>
      <dgm:t>
        <a:bodyPr/>
        <a:lstStyle/>
        <a:p>
          <a:endParaRPr lang="de-DE" dirty="0"/>
        </a:p>
      </dgm:t>
    </dgm:pt>
    <dgm:pt modelId="{79B7AEF6-3C83-4107-A99D-8AEB7FA90A94}" type="sibTrans" cxnId="{CCCECF28-01E8-4202-81F1-56639496C85C}">
      <dgm:prSet/>
      <dgm:spPr/>
      <dgm:t>
        <a:bodyPr/>
        <a:lstStyle/>
        <a:p>
          <a:endParaRPr lang="de-DE"/>
        </a:p>
      </dgm:t>
    </dgm:pt>
    <dgm:pt modelId="{9B56429C-D447-4A77-A4EC-8D29B9AFBC32}">
      <dgm:prSet custT="1"/>
      <dgm:spPr>
        <a:solidFill>
          <a:srgbClr val="FFC000"/>
        </a:solidFill>
      </dgm:spPr>
      <dgm:t>
        <a:bodyPr/>
        <a:lstStyle/>
        <a:p>
          <a:r>
            <a:rPr lang="de-DE" sz="1050" b="1" dirty="0" smtClean="0">
              <a:solidFill>
                <a:schemeClr val="tx1"/>
              </a:solidFill>
            </a:rPr>
            <a:t>css</a:t>
          </a:r>
          <a:endParaRPr lang="de-DE" sz="1050" b="1" dirty="0">
            <a:solidFill>
              <a:schemeClr val="tx1"/>
            </a:solidFill>
          </a:endParaRPr>
        </a:p>
      </dgm:t>
    </dgm:pt>
    <dgm:pt modelId="{64477CEA-CEAA-4B89-B28E-19ED7F8C0EC9}" type="sibTrans" cxnId="{B87B4D03-46BA-40B0-8418-13D575C1F5BB}">
      <dgm:prSet/>
      <dgm:spPr/>
      <dgm:t>
        <a:bodyPr/>
        <a:lstStyle/>
        <a:p>
          <a:endParaRPr lang="de-DE"/>
        </a:p>
      </dgm:t>
    </dgm:pt>
    <dgm:pt modelId="{35079ECD-1EA1-4909-AC2B-763C2E7DA141}" type="parTrans" cxnId="{B87B4D03-46BA-40B0-8418-13D575C1F5BB}">
      <dgm:prSet/>
      <dgm:spPr/>
      <dgm:t>
        <a:bodyPr/>
        <a:lstStyle/>
        <a:p>
          <a:endParaRPr lang="de-DE" dirty="0"/>
        </a:p>
      </dgm:t>
    </dgm:pt>
    <dgm:pt modelId="{25E6399B-3D76-45B4-A68F-4B1ABDFC8B3B}" type="pres">
      <dgm:prSet presAssocID="{CC1424EE-37CA-4769-A35C-B3BD50754656}" presName="Name0" presStyleCnt="0">
        <dgm:presLayoutVars>
          <dgm:chPref val="1"/>
          <dgm:dir/>
          <dgm:animOne val="branch"/>
          <dgm:animLvl val="lvl"/>
          <dgm:resizeHandles val="exact"/>
        </dgm:presLayoutVars>
      </dgm:prSet>
      <dgm:spPr/>
      <dgm:t>
        <a:bodyPr/>
        <a:lstStyle/>
        <a:p>
          <a:endParaRPr lang="de-DE"/>
        </a:p>
      </dgm:t>
    </dgm:pt>
    <dgm:pt modelId="{2E2FF9A1-CB09-42E9-B5CD-5541D5261DAF}" type="pres">
      <dgm:prSet presAssocID="{EBE8190F-BA91-4C52-B759-5C56CA9F3778}" presName="root1" presStyleCnt="0"/>
      <dgm:spPr/>
    </dgm:pt>
    <dgm:pt modelId="{54D94DCA-D6F4-48EC-B06E-323BDBEDDD3C}" type="pres">
      <dgm:prSet presAssocID="{EBE8190F-BA91-4C52-B759-5C56CA9F3778}" presName="LevelOneTextNode" presStyleLbl="node0" presStyleIdx="0" presStyleCnt="1">
        <dgm:presLayoutVars>
          <dgm:chPref val="3"/>
        </dgm:presLayoutVars>
      </dgm:prSet>
      <dgm:spPr/>
      <dgm:t>
        <a:bodyPr/>
        <a:lstStyle/>
        <a:p>
          <a:endParaRPr lang="de-DE"/>
        </a:p>
      </dgm:t>
    </dgm:pt>
    <dgm:pt modelId="{F1BBAFE4-42B9-48E8-8DD3-88DFE466AC61}" type="pres">
      <dgm:prSet presAssocID="{EBE8190F-BA91-4C52-B759-5C56CA9F3778}" presName="level2hierChild" presStyleCnt="0"/>
      <dgm:spPr/>
    </dgm:pt>
    <dgm:pt modelId="{68657298-584E-4631-9031-551A45B2296A}" type="pres">
      <dgm:prSet presAssocID="{443882AA-F611-4505-B682-740779362AC2}" presName="conn2-1" presStyleLbl="parChTrans1D2" presStyleIdx="0" presStyleCnt="2"/>
      <dgm:spPr/>
      <dgm:t>
        <a:bodyPr/>
        <a:lstStyle/>
        <a:p>
          <a:endParaRPr lang="de-DE"/>
        </a:p>
      </dgm:t>
    </dgm:pt>
    <dgm:pt modelId="{CF8A45D6-76B4-4BFB-8796-D888879F7FDB}" type="pres">
      <dgm:prSet presAssocID="{443882AA-F611-4505-B682-740779362AC2}" presName="connTx" presStyleLbl="parChTrans1D2" presStyleIdx="0" presStyleCnt="2"/>
      <dgm:spPr/>
      <dgm:t>
        <a:bodyPr/>
        <a:lstStyle/>
        <a:p>
          <a:endParaRPr lang="de-DE"/>
        </a:p>
      </dgm:t>
    </dgm:pt>
    <dgm:pt modelId="{A677EE08-2A97-46AF-963B-CB9E67319095}" type="pres">
      <dgm:prSet presAssocID="{1FC8C1F8-48C2-4F79-A53B-6C14901C0003}" presName="root2" presStyleCnt="0"/>
      <dgm:spPr/>
    </dgm:pt>
    <dgm:pt modelId="{F99B345F-CB2E-4BAE-A625-5095AAD4EBB3}" type="pres">
      <dgm:prSet presAssocID="{1FC8C1F8-48C2-4F79-A53B-6C14901C0003}" presName="LevelTwoTextNode" presStyleLbl="node2" presStyleIdx="0" presStyleCnt="2">
        <dgm:presLayoutVars>
          <dgm:chPref val="3"/>
        </dgm:presLayoutVars>
      </dgm:prSet>
      <dgm:spPr/>
      <dgm:t>
        <a:bodyPr/>
        <a:lstStyle/>
        <a:p>
          <a:endParaRPr lang="de-DE"/>
        </a:p>
      </dgm:t>
    </dgm:pt>
    <dgm:pt modelId="{B2D3B958-E761-4424-ADF4-AF2602A7A4F4}" type="pres">
      <dgm:prSet presAssocID="{1FC8C1F8-48C2-4F79-A53B-6C14901C0003}" presName="level3hierChild" presStyleCnt="0"/>
      <dgm:spPr/>
    </dgm:pt>
    <dgm:pt modelId="{09B9755D-0889-4831-A33A-426558AD30FB}" type="pres">
      <dgm:prSet presAssocID="{E0358EE1-CCB5-442A-A920-D027A49E1F79}" presName="conn2-1" presStyleLbl="parChTrans1D3" presStyleIdx="0" presStyleCnt="3"/>
      <dgm:spPr/>
      <dgm:t>
        <a:bodyPr/>
        <a:lstStyle/>
        <a:p>
          <a:endParaRPr lang="de-DE"/>
        </a:p>
      </dgm:t>
    </dgm:pt>
    <dgm:pt modelId="{DA63C794-AA72-4DB3-8629-56578B464773}" type="pres">
      <dgm:prSet presAssocID="{E0358EE1-CCB5-442A-A920-D027A49E1F79}" presName="connTx" presStyleLbl="parChTrans1D3" presStyleIdx="0" presStyleCnt="3"/>
      <dgm:spPr/>
      <dgm:t>
        <a:bodyPr/>
        <a:lstStyle/>
        <a:p>
          <a:endParaRPr lang="de-DE"/>
        </a:p>
      </dgm:t>
    </dgm:pt>
    <dgm:pt modelId="{DBC35A53-0B67-47B6-98FB-E7A832D15AB9}" type="pres">
      <dgm:prSet presAssocID="{56BFD07D-6E03-434B-887F-D8681D54F247}" presName="root2" presStyleCnt="0"/>
      <dgm:spPr/>
    </dgm:pt>
    <dgm:pt modelId="{985F5894-A80F-4B74-AB83-85E8D8977FF8}" type="pres">
      <dgm:prSet presAssocID="{56BFD07D-6E03-434B-887F-D8681D54F247}" presName="LevelTwoTextNode" presStyleLbl="node3" presStyleIdx="0" presStyleCnt="3">
        <dgm:presLayoutVars>
          <dgm:chPref val="3"/>
        </dgm:presLayoutVars>
      </dgm:prSet>
      <dgm:spPr/>
      <dgm:t>
        <a:bodyPr/>
        <a:lstStyle/>
        <a:p>
          <a:endParaRPr lang="de-DE"/>
        </a:p>
      </dgm:t>
    </dgm:pt>
    <dgm:pt modelId="{31E75DE8-7FD0-41D9-8C8C-A564A25AE476}" type="pres">
      <dgm:prSet presAssocID="{56BFD07D-6E03-434B-887F-D8681D54F247}" presName="level3hierChild" presStyleCnt="0"/>
      <dgm:spPr/>
    </dgm:pt>
    <dgm:pt modelId="{6AC232C1-18A9-4F87-B5FD-A0D15742EE3F}" type="pres">
      <dgm:prSet presAssocID="{D31BDFC8-5034-4266-9E37-664C5D3E5C13}" presName="conn2-1" presStyleLbl="parChTrans1D4" presStyleIdx="0" presStyleCnt="8"/>
      <dgm:spPr/>
      <dgm:t>
        <a:bodyPr/>
        <a:lstStyle/>
        <a:p>
          <a:endParaRPr lang="de-DE"/>
        </a:p>
      </dgm:t>
    </dgm:pt>
    <dgm:pt modelId="{BF04E5BE-8EB2-4C00-8123-F1D3C16DA55E}" type="pres">
      <dgm:prSet presAssocID="{D31BDFC8-5034-4266-9E37-664C5D3E5C13}" presName="connTx" presStyleLbl="parChTrans1D4" presStyleIdx="0" presStyleCnt="8"/>
      <dgm:spPr/>
      <dgm:t>
        <a:bodyPr/>
        <a:lstStyle/>
        <a:p>
          <a:endParaRPr lang="de-DE"/>
        </a:p>
      </dgm:t>
    </dgm:pt>
    <dgm:pt modelId="{F01C3560-83EC-427E-BE9A-485E4696C916}" type="pres">
      <dgm:prSet presAssocID="{6E160187-63F8-4EAD-B66E-BE60DE285F88}" presName="root2" presStyleCnt="0"/>
      <dgm:spPr/>
    </dgm:pt>
    <dgm:pt modelId="{EB70E8E0-09C7-4D22-ADDC-67FF5FB1C744}" type="pres">
      <dgm:prSet presAssocID="{6E160187-63F8-4EAD-B66E-BE60DE285F88}" presName="LevelTwoTextNode" presStyleLbl="node4" presStyleIdx="0" presStyleCnt="8">
        <dgm:presLayoutVars>
          <dgm:chPref val="3"/>
        </dgm:presLayoutVars>
      </dgm:prSet>
      <dgm:spPr/>
      <dgm:t>
        <a:bodyPr/>
        <a:lstStyle/>
        <a:p>
          <a:endParaRPr lang="de-DE"/>
        </a:p>
      </dgm:t>
    </dgm:pt>
    <dgm:pt modelId="{62656295-5BD7-4CD9-A8D4-7949C786C9BB}" type="pres">
      <dgm:prSet presAssocID="{6E160187-63F8-4EAD-B66E-BE60DE285F88}" presName="level3hierChild" presStyleCnt="0"/>
      <dgm:spPr/>
    </dgm:pt>
    <dgm:pt modelId="{CD96E81F-3884-4577-92D1-688F63560748}" type="pres">
      <dgm:prSet presAssocID="{D680F98A-6FB9-48CF-A930-917E3C51BBCE}" presName="conn2-1" presStyleLbl="parChTrans1D4" presStyleIdx="1" presStyleCnt="8"/>
      <dgm:spPr/>
      <dgm:t>
        <a:bodyPr/>
        <a:lstStyle/>
        <a:p>
          <a:endParaRPr lang="de-DE"/>
        </a:p>
      </dgm:t>
    </dgm:pt>
    <dgm:pt modelId="{E25CFAF9-9B2F-4757-A999-C484B9BA6DD0}" type="pres">
      <dgm:prSet presAssocID="{D680F98A-6FB9-48CF-A930-917E3C51BBCE}" presName="connTx" presStyleLbl="parChTrans1D4" presStyleIdx="1" presStyleCnt="8"/>
      <dgm:spPr/>
      <dgm:t>
        <a:bodyPr/>
        <a:lstStyle/>
        <a:p>
          <a:endParaRPr lang="de-DE"/>
        </a:p>
      </dgm:t>
    </dgm:pt>
    <dgm:pt modelId="{FA4009A7-D88E-4BB8-9684-0120A26E1994}" type="pres">
      <dgm:prSet presAssocID="{962E5652-95CD-4F93-89C0-ADE863BDA6D5}" presName="root2" presStyleCnt="0"/>
      <dgm:spPr/>
    </dgm:pt>
    <dgm:pt modelId="{A5ACA64D-669F-453D-A007-ADABE0A90B28}" type="pres">
      <dgm:prSet presAssocID="{962E5652-95CD-4F93-89C0-ADE863BDA6D5}" presName="LevelTwoTextNode" presStyleLbl="node4" presStyleIdx="1" presStyleCnt="8">
        <dgm:presLayoutVars>
          <dgm:chPref val="3"/>
        </dgm:presLayoutVars>
      </dgm:prSet>
      <dgm:spPr/>
      <dgm:t>
        <a:bodyPr/>
        <a:lstStyle/>
        <a:p>
          <a:endParaRPr lang="de-DE"/>
        </a:p>
      </dgm:t>
    </dgm:pt>
    <dgm:pt modelId="{B5F7E0EF-2278-4648-BC17-ADFFF0156F49}" type="pres">
      <dgm:prSet presAssocID="{962E5652-95CD-4F93-89C0-ADE863BDA6D5}" presName="level3hierChild" presStyleCnt="0"/>
      <dgm:spPr/>
    </dgm:pt>
    <dgm:pt modelId="{0E0CE6B2-9683-43EB-9B9C-1A23A0E4A6C8}" type="pres">
      <dgm:prSet presAssocID="{0025B36F-B4DC-4EA7-9344-E89FC4CF3879}" presName="conn2-1" presStyleLbl="parChTrans1D3" presStyleIdx="1" presStyleCnt="3"/>
      <dgm:spPr/>
      <dgm:t>
        <a:bodyPr/>
        <a:lstStyle/>
        <a:p>
          <a:endParaRPr lang="de-DE"/>
        </a:p>
      </dgm:t>
    </dgm:pt>
    <dgm:pt modelId="{FAEF57BD-BCEC-4EB2-A9D7-AD9D751B9D6D}" type="pres">
      <dgm:prSet presAssocID="{0025B36F-B4DC-4EA7-9344-E89FC4CF3879}" presName="connTx" presStyleLbl="parChTrans1D3" presStyleIdx="1" presStyleCnt="3"/>
      <dgm:spPr/>
      <dgm:t>
        <a:bodyPr/>
        <a:lstStyle/>
        <a:p>
          <a:endParaRPr lang="de-DE"/>
        </a:p>
      </dgm:t>
    </dgm:pt>
    <dgm:pt modelId="{034AF858-8A94-4570-9E0F-BCFB05ADE6F7}" type="pres">
      <dgm:prSet presAssocID="{26140C39-AE9D-4217-9001-E18529545D77}" presName="root2" presStyleCnt="0"/>
      <dgm:spPr/>
    </dgm:pt>
    <dgm:pt modelId="{AB1A8505-BE05-4E63-96BB-55A8C45D7B1F}" type="pres">
      <dgm:prSet presAssocID="{26140C39-AE9D-4217-9001-E18529545D77}" presName="LevelTwoTextNode" presStyleLbl="node3" presStyleIdx="1" presStyleCnt="3">
        <dgm:presLayoutVars>
          <dgm:chPref val="3"/>
        </dgm:presLayoutVars>
      </dgm:prSet>
      <dgm:spPr/>
      <dgm:t>
        <a:bodyPr/>
        <a:lstStyle/>
        <a:p>
          <a:endParaRPr lang="de-DE"/>
        </a:p>
      </dgm:t>
    </dgm:pt>
    <dgm:pt modelId="{5561C609-BD12-404C-A3E7-F67FD17AFAA5}" type="pres">
      <dgm:prSet presAssocID="{26140C39-AE9D-4217-9001-E18529545D77}" presName="level3hierChild" presStyleCnt="0"/>
      <dgm:spPr/>
    </dgm:pt>
    <dgm:pt modelId="{E7BADDB2-4F09-4235-AAE7-14283C3DFAEC}" type="pres">
      <dgm:prSet presAssocID="{37C0D0CC-9D3C-4DF4-99D6-89AA58CE0286}" presName="conn2-1" presStyleLbl="parChTrans1D4" presStyleIdx="2" presStyleCnt="8"/>
      <dgm:spPr/>
      <dgm:t>
        <a:bodyPr/>
        <a:lstStyle/>
        <a:p>
          <a:endParaRPr lang="de-DE"/>
        </a:p>
      </dgm:t>
    </dgm:pt>
    <dgm:pt modelId="{DDEC86AF-A272-47A3-B54A-29869C0428D2}" type="pres">
      <dgm:prSet presAssocID="{37C0D0CC-9D3C-4DF4-99D6-89AA58CE0286}" presName="connTx" presStyleLbl="parChTrans1D4" presStyleIdx="2" presStyleCnt="8"/>
      <dgm:spPr/>
      <dgm:t>
        <a:bodyPr/>
        <a:lstStyle/>
        <a:p>
          <a:endParaRPr lang="de-DE"/>
        </a:p>
      </dgm:t>
    </dgm:pt>
    <dgm:pt modelId="{3036A8AA-3EB8-49A9-BC54-16DD185E287C}" type="pres">
      <dgm:prSet presAssocID="{F846A16B-29BF-4270-9D4A-7DD30CEB412A}" presName="root2" presStyleCnt="0"/>
      <dgm:spPr/>
    </dgm:pt>
    <dgm:pt modelId="{83147AA2-60F7-4DC6-884D-A5BDAFC3D4B2}" type="pres">
      <dgm:prSet presAssocID="{F846A16B-29BF-4270-9D4A-7DD30CEB412A}" presName="LevelTwoTextNode" presStyleLbl="node4" presStyleIdx="2" presStyleCnt="8">
        <dgm:presLayoutVars>
          <dgm:chPref val="3"/>
        </dgm:presLayoutVars>
      </dgm:prSet>
      <dgm:spPr/>
      <dgm:t>
        <a:bodyPr/>
        <a:lstStyle/>
        <a:p>
          <a:endParaRPr lang="de-DE"/>
        </a:p>
      </dgm:t>
    </dgm:pt>
    <dgm:pt modelId="{B0B804E5-418E-4267-B90E-D9AE7B5C08BB}" type="pres">
      <dgm:prSet presAssocID="{F846A16B-29BF-4270-9D4A-7DD30CEB412A}" presName="level3hierChild" presStyleCnt="0"/>
      <dgm:spPr/>
    </dgm:pt>
    <dgm:pt modelId="{8B9043B3-FAAC-452B-BB49-DC7D334389D0}" type="pres">
      <dgm:prSet presAssocID="{8EB9D71D-9AEA-44F5-943E-434166C5508C}" presName="conn2-1" presStyleLbl="parChTrans1D4" presStyleIdx="3" presStyleCnt="8"/>
      <dgm:spPr/>
      <dgm:t>
        <a:bodyPr/>
        <a:lstStyle/>
        <a:p>
          <a:endParaRPr lang="de-DE"/>
        </a:p>
      </dgm:t>
    </dgm:pt>
    <dgm:pt modelId="{A8D3EC01-C059-4B38-B907-669CDF7936D7}" type="pres">
      <dgm:prSet presAssocID="{8EB9D71D-9AEA-44F5-943E-434166C5508C}" presName="connTx" presStyleLbl="parChTrans1D4" presStyleIdx="3" presStyleCnt="8"/>
      <dgm:spPr/>
      <dgm:t>
        <a:bodyPr/>
        <a:lstStyle/>
        <a:p>
          <a:endParaRPr lang="de-DE"/>
        </a:p>
      </dgm:t>
    </dgm:pt>
    <dgm:pt modelId="{1C48AFE2-A76E-49A9-99AD-A7CDE5FB2912}" type="pres">
      <dgm:prSet presAssocID="{68817377-F2E9-4C1C-AEAD-CCEB58DD252C}" presName="root2" presStyleCnt="0"/>
      <dgm:spPr/>
    </dgm:pt>
    <dgm:pt modelId="{A601C7E6-9D14-4324-ABED-AC50A3ACA296}" type="pres">
      <dgm:prSet presAssocID="{68817377-F2E9-4C1C-AEAD-CCEB58DD252C}" presName="LevelTwoTextNode" presStyleLbl="node4" presStyleIdx="3" presStyleCnt="8">
        <dgm:presLayoutVars>
          <dgm:chPref val="3"/>
        </dgm:presLayoutVars>
      </dgm:prSet>
      <dgm:spPr/>
      <dgm:t>
        <a:bodyPr/>
        <a:lstStyle/>
        <a:p>
          <a:endParaRPr lang="de-DE"/>
        </a:p>
      </dgm:t>
    </dgm:pt>
    <dgm:pt modelId="{DAC2364E-7C09-497A-8E19-5626259E1A55}" type="pres">
      <dgm:prSet presAssocID="{68817377-F2E9-4C1C-AEAD-CCEB58DD252C}" presName="level3hierChild" presStyleCnt="0"/>
      <dgm:spPr/>
    </dgm:pt>
    <dgm:pt modelId="{D079A643-FF05-46F1-A01D-E3EDB27D2BF6}" type="pres">
      <dgm:prSet presAssocID="{DBECF689-1438-453E-A89C-EB16FFF8E091}" presName="conn2-1" presStyleLbl="parChTrans1D4" presStyleIdx="4" presStyleCnt="8"/>
      <dgm:spPr/>
      <dgm:t>
        <a:bodyPr/>
        <a:lstStyle/>
        <a:p>
          <a:endParaRPr lang="de-DE"/>
        </a:p>
      </dgm:t>
    </dgm:pt>
    <dgm:pt modelId="{3637A800-1257-4EB6-889F-1967F2896969}" type="pres">
      <dgm:prSet presAssocID="{DBECF689-1438-453E-A89C-EB16FFF8E091}" presName="connTx" presStyleLbl="parChTrans1D4" presStyleIdx="4" presStyleCnt="8"/>
      <dgm:spPr/>
      <dgm:t>
        <a:bodyPr/>
        <a:lstStyle/>
        <a:p>
          <a:endParaRPr lang="de-DE"/>
        </a:p>
      </dgm:t>
    </dgm:pt>
    <dgm:pt modelId="{B5E8559F-0409-4F1B-8A3E-6FCFDCB5CB55}" type="pres">
      <dgm:prSet presAssocID="{F4BA9026-85BB-471F-B6B4-22C5CCCDB5A8}" presName="root2" presStyleCnt="0"/>
      <dgm:spPr/>
    </dgm:pt>
    <dgm:pt modelId="{4D432D1F-AD7F-4ED0-9A7D-B89A3D561AC3}" type="pres">
      <dgm:prSet presAssocID="{F4BA9026-85BB-471F-B6B4-22C5CCCDB5A8}" presName="LevelTwoTextNode" presStyleLbl="node4" presStyleIdx="4" presStyleCnt="8">
        <dgm:presLayoutVars>
          <dgm:chPref val="3"/>
        </dgm:presLayoutVars>
      </dgm:prSet>
      <dgm:spPr/>
      <dgm:t>
        <a:bodyPr/>
        <a:lstStyle/>
        <a:p>
          <a:endParaRPr lang="de-DE"/>
        </a:p>
      </dgm:t>
    </dgm:pt>
    <dgm:pt modelId="{FD045334-6821-4340-8A54-ED0F69927BD6}" type="pres">
      <dgm:prSet presAssocID="{F4BA9026-85BB-471F-B6B4-22C5CCCDB5A8}" presName="level3hierChild" presStyleCnt="0"/>
      <dgm:spPr/>
    </dgm:pt>
    <dgm:pt modelId="{23606A11-3157-48AB-BA0A-3F126D7AF566}" type="pres">
      <dgm:prSet presAssocID="{35079ECD-1EA1-4909-AC2B-763C2E7DA141}" presName="conn2-1" presStyleLbl="parChTrans1D4" presStyleIdx="5" presStyleCnt="8"/>
      <dgm:spPr/>
      <dgm:t>
        <a:bodyPr/>
        <a:lstStyle/>
        <a:p>
          <a:endParaRPr lang="de-DE"/>
        </a:p>
      </dgm:t>
    </dgm:pt>
    <dgm:pt modelId="{3B032419-FA50-436D-AF9D-154438C3126C}" type="pres">
      <dgm:prSet presAssocID="{35079ECD-1EA1-4909-AC2B-763C2E7DA141}" presName="connTx" presStyleLbl="parChTrans1D4" presStyleIdx="5" presStyleCnt="8"/>
      <dgm:spPr/>
      <dgm:t>
        <a:bodyPr/>
        <a:lstStyle/>
        <a:p>
          <a:endParaRPr lang="de-DE"/>
        </a:p>
      </dgm:t>
    </dgm:pt>
    <dgm:pt modelId="{EFDB755B-FADA-427B-8789-E99227AFDA8B}" type="pres">
      <dgm:prSet presAssocID="{9B56429C-D447-4A77-A4EC-8D29B9AFBC32}" presName="root2" presStyleCnt="0"/>
      <dgm:spPr/>
    </dgm:pt>
    <dgm:pt modelId="{59BA5EEA-F547-4984-949F-E4821A3CD877}" type="pres">
      <dgm:prSet presAssocID="{9B56429C-D447-4A77-A4EC-8D29B9AFBC32}" presName="LevelTwoTextNode" presStyleLbl="node4" presStyleIdx="5" presStyleCnt="8">
        <dgm:presLayoutVars>
          <dgm:chPref val="3"/>
        </dgm:presLayoutVars>
      </dgm:prSet>
      <dgm:spPr/>
      <dgm:t>
        <a:bodyPr/>
        <a:lstStyle/>
        <a:p>
          <a:endParaRPr lang="de-DE"/>
        </a:p>
      </dgm:t>
    </dgm:pt>
    <dgm:pt modelId="{C0027B39-664C-45E4-B2E1-85F7229E4765}" type="pres">
      <dgm:prSet presAssocID="{9B56429C-D447-4A77-A4EC-8D29B9AFBC32}" presName="level3hierChild" presStyleCnt="0"/>
      <dgm:spPr/>
    </dgm:pt>
    <dgm:pt modelId="{1C2F1114-D649-4DF3-B8D9-2ACAFD4E815B}" type="pres">
      <dgm:prSet presAssocID="{BB681AD6-9C89-42F4-BD9C-748FB00F2A47}" presName="conn2-1" presStyleLbl="parChTrans1D4" presStyleIdx="6" presStyleCnt="8"/>
      <dgm:spPr/>
      <dgm:t>
        <a:bodyPr/>
        <a:lstStyle/>
        <a:p>
          <a:endParaRPr lang="de-DE"/>
        </a:p>
      </dgm:t>
    </dgm:pt>
    <dgm:pt modelId="{25EE9F68-76CC-48A3-8C63-19EA7ED29B95}" type="pres">
      <dgm:prSet presAssocID="{BB681AD6-9C89-42F4-BD9C-748FB00F2A47}" presName="connTx" presStyleLbl="parChTrans1D4" presStyleIdx="6" presStyleCnt="8"/>
      <dgm:spPr/>
      <dgm:t>
        <a:bodyPr/>
        <a:lstStyle/>
        <a:p>
          <a:endParaRPr lang="de-DE"/>
        </a:p>
      </dgm:t>
    </dgm:pt>
    <dgm:pt modelId="{519C6258-C0B8-472A-A2A9-712A6666FB54}" type="pres">
      <dgm:prSet presAssocID="{98857E37-18D5-4A8C-9FB2-25F6CA848E8E}" presName="root2" presStyleCnt="0"/>
      <dgm:spPr/>
    </dgm:pt>
    <dgm:pt modelId="{A5FE4830-3D7E-4179-B87A-0BAD7DEB7DD7}" type="pres">
      <dgm:prSet presAssocID="{98857E37-18D5-4A8C-9FB2-25F6CA848E8E}" presName="LevelTwoTextNode" presStyleLbl="node4" presStyleIdx="6" presStyleCnt="8">
        <dgm:presLayoutVars>
          <dgm:chPref val="3"/>
        </dgm:presLayoutVars>
      </dgm:prSet>
      <dgm:spPr/>
      <dgm:t>
        <a:bodyPr/>
        <a:lstStyle/>
        <a:p>
          <a:endParaRPr lang="de-DE"/>
        </a:p>
      </dgm:t>
    </dgm:pt>
    <dgm:pt modelId="{A2A7127D-DB10-41CF-9DDD-3EB01851B0D9}" type="pres">
      <dgm:prSet presAssocID="{98857E37-18D5-4A8C-9FB2-25F6CA848E8E}" presName="level3hierChild" presStyleCnt="0"/>
      <dgm:spPr/>
    </dgm:pt>
    <dgm:pt modelId="{EF1E3B64-B983-420B-8F33-E07F65A0C899}" type="pres">
      <dgm:prSet presAssocID="{FE977280-2F51-4EAE-88D4-C211C512450F}" presName="conn2-1" presStyleLbl="parChTrans1D3" presStyleIdx="2" presStyleCnt="3"/>
      <dgm:spPr/>
      <dgm:t>
        <a:bodyPr/>
        <a:lstStyle/>
        <a:p>
          <a:endParaRPr lang="de-DE"/>
        </a:p>
      </dgm:t>
    </dgm:pt>
    <dgm:pt modelId="{9C7E5B1C-25B0-4E9F-8286-B533B41AAEF5}" type="pres">
      <dgm:prSet presAssocID="{FE977280-2F51-4EAE-88D4-C211C512450F}" presName="connTx" presStyleLbl="parChTrans1D3" presStyleIdx="2" presStyleCnt="3"/>
      <dgm:spPr/>
      <dgm:t>
        <a:bodyPr/>
        <a:lstStyle/>
        <a:p>
          <a:endParaRPr lang="de-DE"/>
        </a:p>
      </dgm:t>
    </dgm:pt>
    <dgm:pt modelId="{056D8D86-06F6-4629-BEA6-32463BF513F7}" type="pres">
      <dgm:prSet presAssocID="{1F4BE6A5-9DB8-4A08-8170-D66A30D4B5B2}" presName="root2" presStyleCnt="0"/>
      <dgm:spPr/>
    </dgm:pt>
    <dgm:pt modelId="{95515B93-7E0A-493A-9072-8FB9C4E8EB3F}" type="pres">
      <dgm:prSet presAssocID="{1F4BE6A5-9DB8-4A08-8170-D66A30D4B5B2}" presName="LevelTwoTextNode" presStyleLbl="node3" presStyleIdx="2" presStyleCnt="3">
        <dgm:presLayoutVars>
          <dgm:chPref val="3"/>
        </dgm:presLayoutVars>
      </dgm:prSet>
      <dgm:spPr/>
      <dgm:t>
        <a:bodyPr/>
        <a:lstStyle/>
        <a:p>
          <a:endParaRPr lang="de-DE"/>
        </a:p>
      </dgm:t>
    </dgm:pt>
    <dgm:pt modelId="{B3E6491D-F374-4B51-9C2C-8180B23592A4}" type="pres">
      <dgm:prSet presAssocID="{1F4BE6A5-9DB8-4A08-8170-D66A30D4B5B2}" presName="level3hierChild" presStyleCnt="0"/>
      <dgm:spPr/>
    </dgm:pt>
    <dgm:pt modelId="{419195D8-19D3-4F94-992C-3C52650EAB3B}" type="pres">
      <dgm:prSet presAssocID="{7A680678-7BA8-4188-8531-D0B0A17DCBE3}" presName="conn2-1" presStyleLbl="parChTrans1D4" presStyleIdx="7" presStyleCnt="8"/>
      <dgm:spPr/>
      <dgm:t>
        <a:bodyPr/>
        <a:lstStyle/>
        <a:p>
          <a:endParaRPr lang="de-DE"/>
        </a:p>
      </dgm:t>
    </dgm:pt>
    <dgm:pt modelId="{92B373FE-0BF8-4940-B018-66C95C2E5F81}" type="pres">
      <dgm:prSet presAssocID="{7A680678-7BA8-4188-8531-D0B0A17DCBE3}" presName="connTx" presStyleLbl="parChTrans1D4" presStyleIdx="7" presStyleCnt="8"/>
      <dgm:spPr/>
      <dgm:t>
        <a:bodyPr/>
        <a:lstStyle/>
        <a:p>
          <a:endParaRPr lang="de-DE"/>
        </a:p>
      </dgm:t>
    </dgm:pt>
    <dgm:pt modelId="{227815AE-FBB5-4F9B-AC1C-419D5FBAC495}" type="pres">
      <dgm:prSet presAssocID="{DCFDAE5A-0064-4FDE-BF95-5304B134B9D9}" presName="root2" presStyleCnt="0"/>
      <dgm:spPr/>
    </dgm:pt>
    <dgm:pt modelId="{33D20656-4BC5-4F43-A351-647E271DFA6C}" type="pres">
      <dgm:prSet presAssocID="{DCFDAE5A-0064-4FDE-BF95-5304B134B9D9}" presName="LevelTwoTextNode" presStyleLbl="node4" presStyleIdx="7" presStyleCnt="8">
        <dgm:presLayoutVars>
          <dgm:chPref val="3"/>
        </dgm:presLayoutVars>
      </dgm:prSet>
      <dgm:spPr/>
      <dgm:t>
        <a:bodyPr/>
        <a:lstStyle/>
        <a:p>
          <a:endParaRPr lang="de-DE"/>
        </a:p>
      </dgm:t>
    </dgm:pt>
    <dgm:pt modelId="{C3040599-6D1A-4E5D-848E-5AD6B6237DD8}" type="pres">
      <dgm:prSet presAssocID="{DCFDAE5A-0064-4FDE-BF95-5304B134B9D9}" presName="level3hierChild" presStyleCnt="0"/>
      <dgm:spPr/>
    </dgm:pt>
    <dgm:pt modelId="{132152A3-A9B5-43F3-B8FD-3DC752441DD4}" type="pres">
      <dgm:prSet presAssocID="{D7AB6B45-1411-4B2A-A135-A1E249DC9AFA}" presName="conn2-1" presStyleLbl="parChTrans1D2" presStyleIdx="1" presStyleCnt="2"/>
      <dgm:spPr/>
      <dgm:t>
        <a:bodyPr/>
        <a:lstStyle/>
        <a:p>
          <a:endParaRPr lang="de-DE"/>
        </a:p>
      </dgm:t>
    </dgm:pt>
    <dgm:pt modelId="{FB8834CA-E8DD-411E-9D37-72C563259380}" type="pres">
      <dgm:prSet presAssocID="{D7AB6B45-1411-4B2A-A135-A1E249DC9AFA}" presName="connTx" presStyleLbl="parChTrans1D2" presStyleIdx="1" presStyleCnt="2"/>
      <dgm:spPr/>
      <dgm:t>
        <a:bodyPr/>
        <a:lstStyle/>
        <a:p>
          <a:endParaRPr lang="de-DE"/>
        </a:p>
      </dgm:t>
    </dgm:pt>
    <dgm:pt modelId="{2D0FFE42-F9DE-4ABE-B224-907ACCC60D6A}" type="pres">
      <dgm:prSet presAssocID="{3618B61F-B164-40C7-9282-D7EAE037A60D}" presName="root2" presStyleCnt="0"/>
      <dgm:spPr/>
    </dgm:pt>
    <dgm:pt modelId="{EE15847F-CBE4-4571-B180-6F98B6674FE1}" type="pres">
      <dgm:prSet presAssocID="{3618B61F-B164-40C7-9282-D7EAE037A60D}" presName="LevelTwoTextNode" presStyleLbl="node2" presStyleIdx="1" presStyleCnt="2">
        <dgm:presLayoutVars>
          <dgm:chPref val="3"/>
        </dgm:presLayoutVars>
      </dgm:prSet>
      <dgm:spPr/>
      <dgm:t>
        <a:bodyPr/>
        <a:lstStyle/>
        <a:p>
          <a:endParaRPr lang="de-DE"/>
        </a:p>
      </dgm:t>
    </dgm:pt>
    <dgm:pt modelId="{66BCD111-10C9-478F-B505-5EACCC5FF2E9}" type="pres">
      <dgm:prSet presAssocID="{3618B61F-B164-40C7-9282-D7EAE037A60D}" presName="level3hierChild" presStyleCnt="0"/>
      <dgm:spPr/>
    </dgm:pt>
  </dgm:ptLst>
  <dgm:cxnLst>
    <dgm:cxn modelId="{421A39D7-7135-4691-ADBC-47A36D54DCAB}" srcId="{1FC8C1F8-48C2-4F79-A53B-6C14901C0003}" destId="{1F4BE6A5-9DB8-4A08-8170-D66A30D4B5B2}" srcOrd="2" destOrd="0" parTransId="{FE977280-2F51-4EAE-88D4-C211C512450F}" sibTransId="{3A196F71-BC26-4E54-95B3-10465D7EE04B}"/>
    <dgm:cxn modelId="{070C2D6A-18A2-49A7-A9C3-D6FB0F7F2764}" type="presOf" srcId="{F846A16B-29BF-4270-9D4A-7DD30CEB412A}" destId="{83147AA2-60F7-4DC6-884D-A5BDAFC3D4B2}" srcOrd="0" destOrd="0" presId="urn:microsoft.com/office/officeart/2008/layout/HorizontalMultiLevelHierarchy"/>
    <dgm:cxn modelId="{85BB2BBE-B7C8-40E7-BCFD-10481B66F335}" type="presOf" srcId="{1F4BE6A5-9DB8-4A08-8170-D66A30D4B5B2}" destId="{95515B93-7E0A-493A-9072-8FB9C4E8EB3F}" srcOrd="0" destOrd="0" presId="urn:microsoft.com/office/officeart/2008/layout/HorizontalMultiLevelHierarchy"/>
    <dgm:cxn modelId="{F7E74999-F5B2-4FE4-A42B-FC77C5D442C1}" type="presOf" srcId="{F4BA9026-85BB-471F-B6B4-22C5CCCDB5A8}" destId="{4D432D1F-AD7F-4ED0-9A7D-B89A3D561AC3}" srcOrd="0" destOrd="0" presId="urn:microsoft.com/office/officeart/2008/layout/HorizontalMultiLevelHierarchy"/>
    <dgm:cxn modelId="{239552E5-3974-4E6D-B35C-16272247A78F}" type="presOf" srcId="{D31BDFC8-5034-4266-9E37-664C5D3E5C13}" destId="{6AC232C1-18A9-4F87-B5FD-A0D15742EE3F}" srcOrd="0" destOrd="0" presId="urn:microsoft.com/office/officeart/2008/layout/HorizontalMultiLevelHierarchy"/>
    <dgm:cxn modelId="{0F9E1768-DE1B-45D8-95BF-8DC5163A6C98}" srcId="{56BFD07D-6E03-434B-887F-D8681D54F247}" destId="{962E5652-95CD-4F93-89C0-ADE863BDA6D5}" srcOrd="1" destOrd="0" parTransId="{D680F98A-6FB9-48CF-A930-917E3C51BBCE}" sibTransId="{87F28D71-F7CE-41CE-85FA-38036A99BB55}"/>
    <dgm:cxn modelId="{DA7E68C0-D42D-4AB3-B1F7-189795ADF649}" srcId="{1FC8C1F8-48C2-4F79-A53B-6C14901C0003}" destId="{26140C39-AE9D-4217-9001-E18529545D77}" srcOrd="1" destOrd="0" parTransId="{0025B36F-B4DC-4EA7-9344-E89FC4CF3879}" sibTransId="{CA74FE51-71C5-457B-9546-C8319D870028}"/>
    <dgm:cxn modelId="{512E1A2B-FD6E-4969-9DAA-C9E3BFFC20BC}" srcId="{EBE8190F-BA91-4C52-B759-5C56CA9F3778}" destId="{3618B61F-B164-40C7-9282-D7EAE037A60D}" srcOrd="1" destOrd="0" parTransId="{D7AB6B45-1411-4B2A-A135-A1E249DC9AFA}" sibTransId="{46CDB4C1-1504-40F0-8098-C2899265AC63}"/>
    <dgm:cxn modelId="{9D0EA90C-ADA9-47E5-8DE0-116CEE972F15}" type="presOf" srcId="{1FC8C1F8-48C2-4F79-A53B-6C14901C0003}" destId="{F99B345F-CB2E-4BAE-A625-5095AAD4EBB3}" srcOrd="0" destOrd="0" presId="urn:microsoft.com/office/officeart/2008/layout/HorizontalMultiLevelHierarchy"/>
    <dgm:cxn modelId="{073DEBDF-4F89-487F-B2ED-763149A6CD86}" type="presOf" srcId="{8EB9D71D-9AEA-44F5-943E-434166C5508C}" destId="{8B9043B3-FAAC-452B-BB49-DC7D334389D0}" srcOrd="0" destOrd="0" presId="urn:microsoft.com/office/officeart/2008/layout/HorizontalMultiLevelHierarchy"/>
    <dgm:cxn modelId="{BF32E4D3-EBDE-4CC2-882B-3D2B3C2C6FF4}" srcId="{26140C39-AE9D-4217-9001-E18529545D77}" destId="{F846A16B-29BF-4270-9D4A-7DD30CEB412A}" srcOrd="0" destOrd="0" parTransId="{37C0D0CC-9D3C-4DF4-99D6-89AA58CE0286}" sibTransId="{4953B7CB-58E6-4138-8D11-AA3244936DBE}"/>
    <dgm:cxn modelId="{CBF8256E-51E5-4A47-B9CF-B44998BFBDB3}" type="presOf" srcId="{443882AA-F611-4505-B682-740779362AC2}" destId="{CF8A45D6-76B4-4BFB-8796-D888879F7FDB}" srcOrd="1" destOrd="0" presId="urn:microsoft.com/office/officeart/2008/layout/HorizontalMultiLevelHierarchy"/>
    <dgm:cxn modelId="{2F24DE23-96C8-440F-A9D9-67FA2A583A18}" type="presOf" srcId="{37C0D0CC-9D3C-4DF4-99D6-89AA58CE0286}" destId="{E7BADDB2-4F09-4235-AAE7-14283C3DFAEC}" srcOrd="0" destOrd="0" presId="urn:microsoft.com/office/officeart/2008/layout/HorizontalMultiLevelHierarchy"/>
    <dgm:cxn modelId="{CA4052A6-F866-4CAA-B5F2-A4C74C7FDF84}" srcId="{26140C39-AE9D-4217-9001-E18529545D77}" destId="{F4BA9026-85BB-471F-B6B4-22C5CCCDB5A8}" srcOrd="2" destOrd="0" parTransId="{DBECF689-1438-453E-A89C-EB16FFF8E091}" sibTransId="{6542CB92-8E66-465D-B5D5-FAC79534CD4E}"/>
    <dgm:cxn modelId="{CDAFF8E2-0B98-4C13-904D-1BF7BE040BF2}" type="presOf" srcId="{0025B36F-B4DC-4EA7-9344-E89FC4CF3879}" destId="{FAEF57BD-BCEC-4EB2-A9D7-AD9D751B9D6D}" srcOrd="1" destOrd="0" presId="urn:microsoft.com/office/officeart/2008/layout/HorizontalMultiLevelHierarchy"/>
    <dgm:cxn modelId="{764A04CA-7D08-4331-BDBF-584485968D7B}" type="presOf" srcId="{35079ECD-1EA1-4909-AC2B-763C2E7DA141}" destId="{23606A11-3157-48AB-BA0A-3F126D7AF566}" srcOrd="0" destOrd="0" presId="urn:microsoft.com/office/officeart/2008/layout/HorizontalMultiLevelHierarchy"/>
    <dgm:cxn modelId="{B87B4D03-46BA-40B0-8418-13D575C1F5BB}" srcId="{26140C39-AE9D-4217-9001-E18529545D77}" destId="{9B56429C-D447-4A77-A4EC-8D29B9AFBC32}" srcOrd="3" destOrd="0" parTransId="{35079ECD-1EA1-4909-AC2B-763C2E7DA141}" sibTransId="{64477CEA-CEAA-4B89-B28E-19ED7F8C0EC9}"/>
    <dgm:cxn modelId="{2E4C1F5D-C6BE-4528-83A1-0A922EDA85B6}" type="presOf" srcId="{FE977280-2F51-4EAE-88D4-C211C512450F}" destId="{EF1E3B64-B983-420B-8F33-E07F65A0C899}" srcOrd="0" destOrd="0" presId="urn:microsoft.com/office/officeart/2008/layout/HorizontalMultiLevelHierarchy"/>
    <dgm:cxn modelId="{EABC3D9F-D223-4B05-B01A-76D503654B1D}" srcId="{26140C39-AE9D-4217-9001-E18529545D77}" destId="{68817377-F2E9-4C1C-AEAD-CCEB58DD252C}" srcOrd="1" destOrd="0" parTransId="{8EB9D71D-9AEA-44F5-943E-434166C5508C}" sibTransId="{BA121DE5-0060-43DE-9080-B25307AF9417}"/>
    <dgm:cxn modelId="{D0127583-413A-42AC-BCD2-1913AF6DD3AD}" type="presOf" srcId="{443882AA-F611-4505-B682-740779362AC2}" destId="{68657298-584E-4631-9031-551A45B2296A}" srcOrd="0" destOrd="0" presId="urn:microsoft.com/office/officeart/2008/layout/HorizontalMultiLevelHierarchy"/>
    <dgm:cxn modelId="{9EEB611D-FC36-4296-B131-5F83B33AA5F2}" type="presOf" srcId="{962E5652-95CD-4F93-89C0-ADE863BDA6D5}" destId="{A5ACA64D-669F-453D-A007-ADABE0A90B28}" srcOrd="0" destOrd="0" presId="urn:microsoft.com/office/officeart/2008/layout/HorizontalMultiLevelHierarchy"/>
    <dgm:cxn modelId="{0801F07F-86B9-48CD-BFCD-E970A6C3D482}" type="presOf" srcId="{35079ECD-1EA1-4909-AC2B-763C2E7DA141}" destId="{3B032419-FA50-436D-AF9D-154438C3126C}" srcOrd="1" destOrd="0" presId="urn:microsoft.com/office/officeart/2008/layout/HorizontalMultiLevelHierarchy"/>
    <dgm:cxn modelId="{51E6AABE-E730-469D-B804-D67D08A67C82}" type="presOf" srcId="{3618B61F-B164-40C7-9282-D7EAE037A60D}" destId="{EE15847F-CBE4-4571-B180-6F98B6674FE1}" srcOrd="0" destOrd="0" presId="urn:microsoft.com/office/officeart/2008/layout/HorizontalMultiLevelHierarchy"/>
    <dgm:cxn modelId="{904E2598-E088-42F9-A7E9-A12687186A15}" type="presOf" srcId="{68817377-F2E9-4C1C-AEAD-CCEB58DD252C}" destId="{A601C7E6-9D14-4324-ABED-AC50A3ACA296}" srcOrd="0" destOrd="0" presId="urn:microsoft.com/office/officeart/2008/layout/HorizontalMultiLevelHierarchy"/>
    <dgm:cxn modelId="{3BD1DF7E-1740-419B-B3F1-D1CF9AD2F62A}" type="presOf" srcId="{8EB9D71D-9AEA-44F5-943E-434166C5508C}" destId="{A8D3EC01-C059-4B38-B907-669CDF7936D7}" srcOrd="1" destOrd="0" presId="urn:microsoft.com/office/officeart/2008/layout/HorizontalMultiLevelHierarchy"/>
    <dgm:cxn modelId="{7A9120CA-84E9-4952-AA8C-E039C9821FDC}" type="presOf" srcId="{BB681AD6-9C89-42F4-BD9C-748FB00F2A47}" destId="{25EE9F68-76CC-48A3-8C63-19EA7ED29B95}" srcOrd="1" destOrd="0" presId="urn:microsoft.com/office/officeart/2008/layout/HorizontalMultiLevelHierarchy"/>
    <dgm:cxn modelId="{442299BA-C952-49B4-B1AA-3A1A29C4F608}" type="presOf" srcId="{0025B36F-B4DC-4EA7-9344-E89FC4CF3879}" destId="{0E0CE6B2-9683-43EB-9B9C-1A23A0E4A6C8}" srcOrd="0" destOrd="0" presId="urn:microsoft.com/office/officeart/2008/layout/HorizontalMultiLevelHierarchy"/>
    <dgm:cxn modelId="{D54CCF4D-CFE6-48E3-B128-40EB71F8A050}" type="presOf" srcId="{DCFDAE5A-0064-4FDE-BF95-5304B134B9D9}" destId="{33D20656-4BC5-4F43-A351-647E271DFA6C}" srcOrd="0" destOrd="0" presId="urn:microsoft.com/office/officeart/2008/layout/HorizontalMultiLevelHierarchy"/>
    <dgm:cxn modelId="{7CCA7591-8BA5-4A17-B0A3-006B932C2E45}" type="presOf" srcId="{D680F98A-6FB9-48CF-A930-917E3C51BBCE}" destId="{CD96E81F-3884-4577-92D1-688F63560748}" srcOrd="0" destOrd="0" presId="urn:microsoft.com/office/officeart/2008/layout/HorizontalMultiLevelHierarchy"/>
    <dgm:cxn modelId="{3A33582C-202B-4C51-845B-779959348D39}" srcId="{EBE8190F-BA91-4C52-B759-5C56CA9F3778}" destId="{1FC8C1F8-48C2-4F79-A53B-6C14901C0003}" srcOrd="0" destOrd="0" parTransId="{443882AA-F611-4505-B682-740779362AC2}" sibTransId="{56BB79F0-EC61-402C-857B-215A2132D250}"/>
    <dgm:cxn modelId="{8A981E79-ACCD-475D-B3CB-4E218C5B4C53}" type="presOf" srcId="{6E160187-63F8-4EAD-B66E-BE60DE285F88}" destId="{EB70E8E0-09C7-4D22-ADDC-67FF5FB1C744}" srcOrd="0" destOrd="0" presId="urn:microsoft.com/office/officeart/2008/layout/HorizontalMultiLevelHierarchy"/>
    <dgm:cxn modelId="{B785B277-9F9E-40E6-B4A6-D68F7FC6F506}" type="presOf" srcId="{EBE8190F-BA91-4C52-B759-5C56CA9F3778}" destId="{54D94DCA-D6F4-48EC-B06E-323BDBEDDD3C}" srcOrd="0" destOrd="0" presId="urn:microsoft.com/office/officeart/2008/layout/HorizontalMultiLevelHierarchy"/>
    <dgm:cxn modelId="{50259073-8536-4119-9D7C-6AAC1C9B981B}" srcId="{1FC8C1F8-48C2-4F79-A53B-6C14901C0003}" destId="{56BFD07D-6E03-434B-887F-D8681D54F247}" srcOrd="0" destOrd="0" parTransId="{E0358EE1-CCB5-442A-A920-D027A49E1F79}" sibTransId="{184FD291-F28B-4DE5-8F44-49168623AE41}"/>
    <dgm:cxn modelId="{723840C6-EEAD-4CCA-9D3D-F3CF92B7C0BF}" type="presOf" srcId="{D680F98A-6FB9-48CF-A930-917E3C51BBCE}" destId="{E25CFAF9-9B2F-4757-A999-C484B9BA6DD0}" srcOrd="1" destOrd="0" presId="urn:microsoft.com/office/officeart/2008/layout/HorizontalMultiLevelHierarchy"/>
    <dgm:cxn modelId="{1A92E752-27AC-4B17-910E-B140D53BF4EB}" type="presOf" srcId="{7A680678-7BA8-4188-8531-D0B0A17DCBE3}" destId="{92B373FE-0BF8-4940-B018-66C95C2E5F81}" srcOrd="1" destOrd="0" presId="urn:microsoft.com/office/officeart/2008/layout/HorizontalMultiLevelHierarchy"/>
    <dgm:cxn modelId="{F7B17109-01D3-4D4B-97FE-F6EF1FFB8212}" type="presOf" srcId="{DBECF689-1438-453E-A89C-EB16FFF8E091}" destId="{D079A643-FF05-46F1-A01D-E3EDB27D2BF6}" srcOrd="0" destOrd="0" presId="urn:microsoft.com/office/officeart/2008/layout/HorizontalMultiLevelHierarchy"/>
    <dgm:cxn modelId="{B1B2FACB-9836-4D40-944B-C09340B37774}" srcId="{56BFD07D-6E03-434B-887F-D8681D54F247}" destId="{6E160187-63F8-4EAD-B66E-BE60DE285F88}" srcOrd="0" destOrd="0" parTransId="{D31BDFC8-5034-4266-9E37-664C5D3E5C13}" sibTransId="{E424AF19-9A5B-4CF7-9D05-73BDD2A0EB7F}"/>
    <dgm:cxn modelId="{BA03F552-0014-4039-8766-F7DC357DD711}" type="presOf" srcId="{26140C39-AE9D-4217-9001-E18529545D77}" destId="{AB1A8505-BE05-4E63-96BB-55A8C45D7B1F}" srcOrd="0" destOrd="0" presId="urn:microsoft.com/office/officeart/2008/layout/HorizontalMultiLevelHierarchy"/>
    <dgm:cxn modelId="{047C3F3E-645F-4E0D-9635-2DB32A57BF7C}" type="presOf" srcId="{DBECF689-1438-453E-A89C-EB16FFF8E091}" destId="{3637A800-1257-4EB6-889F-1967F2896969}" srcOrd="1" destOrd="0" presId="urn:microsoft.com/office/officeart/2008/layout/HorizontalMultiLevelHierarchy"/>
    <dgm:cxn modelId="{5DF2CC95-4FD1-4C89-B77A-1EFA48F935F1}" type="presOf" srcId="{E0358EE1-CCB5-442A-A920-D027A49E1F79}" destId="{09B9755D-0889-4831-A33A-426558AD30FB}" srcOrd="0" destOrd="0" presId="urn:microsoft.com/office/officeart/2008/layout/HorizontalMultiLevelHierarchy"/>
    <dgm:cxn modelId="{B1AC1355-D7FC-4716-9CE6-2E71FC00A27B}" type="presOf" srcId="{56BFD07D-6E03-434B-887F-D8681D54F247}" destId="{985F5894-A80F-4B74-AB83-85E8D8977FF8}" srcOrd="0" destOrd="0" presId="urn:microsoft.com/office/officeart/2008/layout/HorizontalMultiLevelHierarchy"/>
    <dgm:cxn modelId="{08AA081B-237E-46D1-B7E0-EF39B8DE6036}" type="presOf" srcId="{CC1424EE-37CA-4769-A35C-B3BD50754656}" destId="{25E6399B-3D76-45B4-A68F-4B1ABDFC8B3B}" srcOrd="0" destOrd="0" presId="urn:microsoft.com/office/officeart/2008/layout/HorizontalMultiLevelHierarchy"/>
    <dgm:cxn modelId="{5A1A3D95-E35F-42F8-B449-E89A6AB2EBE5}" type="presOf" srcId="{E0358EE1-CCB5-442A-A920-D027A49E1F79}" destId="{DA63C794-AA72-4DB3-8629-56578B464773}" srcOrd="1" destOrd="0" presId="urn:microsoft.com/office/officeart/2008/layout/HorizontalMultiLevelHierarchy"/>
    <dgm:cxn modelId="{947AA9F2-C215-432C-95D5-3688A116E076}" srcId="{1F4BE6A5-9DB8-4A08-8170-D66A30D4B5B2}" destId="{DCFDAE5A-0064-4FDE-BF95-5304B134B9D9}" srcOrd="0" destOrd="0" parTransId="{7A680678-7BA8-4188-8531-D0B0A17DCBE3}" sibTransId="{D6DC70E2-D884-4402-9A7A-F50E67E89A0D}"/>
    <dgm:cxn modelId="{36A96247-0C1B-4AB0-90E4-0383B6B93B11}" type="presOf" srcId="{D31BDFC8-5034-4266-9E37-664C5D3E5C13}" destId="{BF04E5BE-8EB2-4C00-8123-F1D3C16DA55E}" srcOrd="1" destOrd="0" presId="urn:microsoft.com/office/officeart/2008/layout/HorizontalMultiLevelHierarchy"/>
    <dgm:cxn modelId="{1018C56D-4449-4C82-883E-F17ADF7E5CBD}" type="presOf" srcId="{7A680678-7BA8-4188-8531-D0B0A17DCBE3}" destId="{419195D8-19D3-4F94-992C-3C52650EAB3B}" srcOrd="0" destOrd="0" presId="urn:microsoft.com/office/officeart/2008/layout/HorizontalMultiLevelHierarchy"/>
    <dgm:cxn modelId="{CC94D347-B55B-4FD0-99CD-D39CFE5AF8E2}" type="presOf" srcId="{BB681AD6-9C89-42F4-BD9C-748FB00F2A47}" destId="{1C2F1114-D649-4DF3-B8D9-2ACAFD4E815B}" srcOrd="0" destOrd="0" presId="urn:microsoft.com/office/officeart/2008/layout/HorizontalMultiLevelHierarchy"/>
    <dgm:cxn modelId="{612E9B1E-0826-4334-8C58-BB3E38C6F4BE}" type="presOf" srcId="{FE977280-2F51-4EAE-88D4-C211C512450F}" destId="{9C7E5B1C-25B0-4E9F-8286-B533B41AAEF5}" srcOrd="1" destOrd="0" presId="urn:microsoft.com/office/officeart/2008/layout/HorizontalMultiLevelHierarchy"/>
    <dgm:cxn modelId="{86B82A12-556E-41B5-B48B-9A1CBEAD26EC}" srcId="{CC1424EE-37CA-4769-A35C-B3BD50754656}" destId="{EBE8190F-BA91-4C52-B759-5C56CA9F3778}" srcOrd="0" destOrd="0" parTransId="{FD10BAB9-24C4-49F2-AF6C-9CC8F3AFC71D}" sibTransId="{25CEE2BE-3648-43D6-B85A-9C2DA52EA0A0}"/>
    <dgm:cxn modelId="{A2572CBF-918E-441D-BF7B-3E22D92C1F30}" type="presOf" srcId="{37C0D0CC-9D3C-4DF4-99D6-89AA58CE0286}" destId="{DDEC86AF-A272-47A3-B54A-29869C0428D2}" srcOrd="1" destOrd="0" presId="urn:microsoft.com/office/officeart/2008/layout/HorizontalMultiLevelHierarchy"/>
    <dgm:cxn modelId="{58ABA51F-7FA8-45C8-93A2-D0A60513DE60}" type="presOf" srcId="{D7AB6B45-1411-4B2A-A135-A1E249DC9AFA}" destId="{132152A3-A9B5-43F3-B8FD-3DC752441DD4}" srcOrd="0" destOrd="0" presId="urn:microsoft.com/office/officeart/2008/layout/HorizontalMultiLevelHierarchy"/>
    <dgm:cxn modelId="{CCCECF28-01E8-4202-81F1-56639496C85C}" srcId="{26140C39-AE9D-4217-9001-E18529545D77}" destId="{98857E37-18D5-4A8C-9FB2-25F6CA848E8E}" srcOrd="4" destOrd="0" parTransId="{BB681AD6-9C89-42F4-BD9C-748FB00F2A47}" sibTransId="{79B7AEF6-3C83-4107-A99D-8AEB7FA90A94}"/>
    <dgm:cxn modelId="{F19C9F64-5EEA-4553-8D7C-6326AD26A91B}" type="presOf" srcId="{98857E37-18D5-4A8C-9FB2-25F6CA848E8E}" destId="{A5FE4830-3D7E-4179-B87A-0BAD7DEB7DD7}" srcOrd="0" destOrd="0" presId="urn:microsoft.com/office/officeart/2008/layout/HorizontalMultiLevelHierarchy"/>
    <dgm:cxn modelId="{638DDA0E-3547-481A-AADE-8F06C8BF0B95}" type="presOf" srcId="{9B56429C-D447-4A77-A4EC-8D29B9AFBC32}" destId="{59BA5EEA-F547-4984-949F-E4821A3CD877}" srcOrd="0" destOrd="0" presId="urn:microsoft.com/office/officeart/2008/layout/HorizontalMultiLevelHierarchy"/>
    <dgm:cxn modelId="{8013A53B-06F7-41B8-A547-9BC9EAA4529C}" type="presOf" srcId="{D7AB6B45-1411-4B2A-A135-A1E249DC9AFA}" destId="{FB8834CA-E8DD-411E-9D37-72C563259380}" srcOrd="1" destOrd="0" presId="urn:microsoft.com/office/officeart/2008/layout/HorizontalMultiLevelHierarchy"/>
    <dgm:cxn modelId="{2E520D2E-3D70-43D5-987B-5662586AB872}" type="presParOf" srcId="{25E6399B-3D76-45B4-A68F-4B1ABDFC8B3B}" destId="{2E2FF9A1-CB09-42E9-B5CD-5541D5261DAF}" srcOrd="0" destOrd="0" presId="urn:microsoft.com/office/officeart/2008/layout/HorizontalMultiLevelHierarchy"/>
    <dgm:cxn modelId="{256EF657-F310-4EC9-B722-3945E4784D5D}" type="presParOf" srcId="{2E2FF9A1-CB09-42E9-B5CD-5541D5261DAF}" destId="{54D94DCA-D6F4-48EC-B06E-323BDBEDDD3C}" srcOrd="0" destOrd="0" presId="urn:microsoft.com/office/officeart/2008/layout/HorizontalMultiLevelHierarchy"/>
    <dgm:cxn modelId="{BA8031BB-7B6C-481B-AE7C-BA809A15EADE}" type="presParOf" srcId="{2E2FF9A1-CB09-42E9-B5CD-5541D5261DAF}" destId="{F1BBAFE4-42B9-48E8-8DD3-88DFE466AC61}" srcOrd="1" destOrd="0" presId="urn:microsoft.com/office/officeart/2008/layout/HorizontalMultiLevelHierarchy"/>
    <dgm:cxn modelId="{F0FE378A-9D55-4C8E-B85F-16276590DDC3}" type="presParOf" srcId="{F1BBAFE4-42B9-48E8-8DD3-88DFE466AC61}" destId="{68657298-584E-4631-9031-551A45B2296A}" srcOrd="0" destOrd="0" presId="urn:microsoft.com/office/officeart/2008/layout/HorizontalMultiLevelHierarchy"/>
    <dgm:cxn modelId="{9D1F0E68-65B0-44BE-9788-61C2CA934628}" type="presParOf" srcId="{68657298-584E-4631-9031-551A45B2296A}" destId="{CF8A45D6-76B4-4BFB-8796-D888879F7FDB}" srcOrd="0" destOrd="0" presId="urn:microsoft.com/office/officeart/2008/layout/HorizontalMultiLevelHierarchy"/>
    <dgm:cxn modelId="{4412C5EA-7207-40DA-9EF2-6227D9176D56}" type="presParOf" srcId="{F1BBAFE4-42B9-48E8-8DD3-88DFE466AC61}" destId="{A677EE08-2A97-46AF-963B-CB9E67319095}" srcOrd="1" destOrd="0" presId="urn:microsoft.com/office/officeart/2008/layout/HorizontalMultiLevelHierarchy"/>
    <dgm:cxn modelId="{E0234610-10FB-4D14-B626-70D8A2CC80CB}" type="presParOf" srcId="{A677EE08-2A97-46AF-963B-CB9E67319095}" destId="{F99B345F-CB2E-4BAE-A625-5095AAD4EBB3}" srcOrd="0" destOrd="0" presId="urn:microsoft.com/office/officeart/2008/layout/HorizontalMultiLevelHierarchy"/>
    <dgm:cxn modelId="{7B0D9F03-3ED7-4195-A224-C27D05BB671F}" type="presParOf" srcId="{A677EE08-2A97-46AF-963B-CB9E67319095}" destId="{B2D3B958-E761-4424-ADF4-AF2602A7A4F4}" srcOrd="1" destOrd="0" presId="urn:microsoft.com/office/officeart/2008/layout/HorizontalMultiLevelHierarchy"/>
    <dgm:cxn modelId="{2781E0F1-1C4A-414F-BB0A-958E3D5A35D4}" type="presParOf" srcId="{B2D3B958-E761-4424-ADF4-AF2602A7A4F4}" destId="{09B9755D-0889-4831-A33A-426558AD30FB}" srcOrd="0" destOrd="0" presId="urn:microsoft.com/office/officeart/2008/layout/HorizontalMultiLevelHierarchy"/>
    <dgm:cxn modelId="{714C3D48-9134-4086-B118-80C6B56340FA}" type="presParOf" srcId="{09B9755D-0889-4831-A33A-426558AD30FB}" destId="{DA63C794-AA72-4DB3-8629-56578B464773}" srcOrd="0" destOrd="0" presId="urn:microsoft.com/office/officeart/2008/layout/HorizontalMultiLevelHierarchy"/>
    <dgm:cxn modelId="{0959B1F4-7DA0-45BB-BE63-B06851EBE47D}" type="presParOf" srcId="{B2D3B958-E761-4424-ADF4-AF2602A7A4F4}" destId="{DBC35A53-0B67-47B6-98FB-E7A832D15AB9}" srcOrd="1" destOrd="0" presId="urn:microsoft.com/office/officeart/2008/layout/HorizontalMultiLevelHierarchy"/>
    <dgm:cxn modelId="{AC3B71A8-E759-487E-83EB-AEDB383BB2FF}" type="presParOf" srcId="{DBC35A53-0B67-47B6-98FB-E7A832D15AB9}" destId="{985F5894-A80F-4B74-AB83-85E8D8977FF8}" srcOrd="0" destOrd="0" presId="urn:microsoft.com/office/officeart/2008/layout/HorizontalMultiLevelHierarchy"/>
    <dgm:cxn modelId="{27363F67-5C64-49CE-A97F-5A780CC76126}" type="presParOf" srcId="{DBC35A53-0B67-47B6-98FB-E7A832D15AB9}" destId="{31E75DE8-7FD0-41D9-8C8C-A564A25AE476}" srcOrd="1" destOrd="0" presId="urn:microsoft.com/office/officeart/2008/layout/HorizontalMultiLevelHierarchy"/>
    <dgm:cxn modelId="{471F3DF7-69B3-4D84-9321-AEB4E98CA2D1}" type="presParOf" srcId="{31E75DE8-7FD0-41D9-8C8C-A564A25AE476}" destId="{6AC232C1-18A9-4F87-B5FD-A0D15742EE3F}" srcOrd="0" destOrd="0" presId="urn:microsoft.com/office/officeart/2008/layout/HorizontalMultiLevelHierarchy"/>
    <dgm:cxn modelId="{CD4A66DF-1E53-4B47-AA50-9F8E0C9C7C4D}" type="presParOf" srcId="{6AC232C1-18A9-4F87-B5FD-A0D15742EE3F}" destId="{BF04E5BE-8EB2-4C00-8123-F1D3C16DA55E}" srcOrd="0" destOrd="0" presId="urn:microsoft.com/office/officeart/2008/layout/HorizontalMultiLevelHierarchy"/>
    <dgm:cxn modelId="{E98359E5-C64F-46AE-867B-0A8830A4D9D5}" type="presParOf" srcId="{31E75DE8-7FD0-41D9-8C8C-A564A25AE476}" destId="{F01C3560-83EC-427E-BE9A-485E4696C916}" srcOrd="1" destOrd="0" presId="urn:microsoft.com/office/officeart/2008/layout/HorizontalMultiLevelHierarchy"/>
    <dgm:cxn modelId="{1BB0A01B-6784-47B4-873E-ADB8BA41480D}" type="presParOf" srcId="{F01C3560-83EC-427E-BE9A-485E4696C916}" destId="{EB70E8E0-09C7-4D22-ADDC-67FF5FB1C744}" srcOrd="0" destOrd="0" presId="urn:microsoft.com/office/officeart/2008/layout/HorizontalMultiLevelHierarchy"/>
    <dgm:cxn modelId="{681F75CC-F691-4677-8EBE-0EA801E6B66C}" type="presParOf" srcId="{F01C3560-83EC-427E-BE9A-485E4696C916}" destId="{62656295-5BD7-4CD9-A8D4-7949C786C9BB}" srcOrd="1" destOrd="0" presId="urn:microsoft.com/office/officeart/2008/layout/HorizontalMultiLevelHierarchy"/>
    <dgm:cxn modelId="{FB7BC6A0-148C-45B7-8A97-00AE4652A902}" type="presParOf" srcId="{31E75DE8-7FD0-41D9-8C8C-A564A25AE476}" destId="{CD96E81F-3884-4577-92D1-688F63560748}" srcOrd="2" destOrd="0" presId="urn:microsoft.com/office/officeart/2008/layout/HorizontalMultiLevelHierarchy"/>
    <dgm:cxn modelId="{DDA7F4DC-D98A-4A1D-9B6D-661EA6F92B0A}" type="presParOf" srcId="{CD96E81F-3884-4577-92D1-688F63560748}" destId="{E25CFAF9-9B2F-4757-A999-C484B9BA6DD0}" srcOrd="0" destOrd="0" presId="urn:microsoft.com/office/officeart/2008/layout/HorizontalMultiLevelHierarchy"/>
    <dgm:cxn modelId="{909C16AD-266F-431A-B6ED-2FE47B58ABE4}" type="presParOf" srcId="{31E75DE8-7FD0-41D9-8C8C-A564A25AE476}" destId="{FA4009A7-D88E-4BB8-9684-0120A26E1994}" srcOrd="3" destOrd="0" presId="urn:microsoft.com/office/officeart/2008/layout/HorizontalMultiLevelHierarchy"/>
    <dgm:cxn modelId="{48F03698-C10A-4BBA-87B5-62FC984C27FD}" type="presParOf" srcId="{FA4009A7-D88E-4BB8-9684-0120A26E1994}" destId="{A5ACA64D-669F-453D-A007-ADABE0A90B28}" srcOrd="0" destOrd="0" presId="urn:microsoft.com/office/officeart/2008/layout/HorizontalMultiLevelHierarchy"/>
    <dgm:cxn modelId="{D279A0B7-DF22-4EEE-9382-E93CE7D3F61C}" type="presParOf" srcId="{FA4009A7-D88E-4BB8-9684-0120A26E1994}" destId="{B5F7E0EF-2278-4648-BC17-ADFFF0156F49}" srcOrd="1" destOrd="0" presId="urn:microsoft.com/office/officeart/2008/layout/HorizontalMultiLevelHierarchy"/>
    <dgm:cxn modelId="{A382B76D-2142-4213-85F9-CDEE89EA033B}" type="presParOf" srcId="{B2D3B958-E761-4424-ADF4-AF2602A7A4F4}" destId="{0E0CE6B2-9683-43EB-9B9C-1A23A0E4A6C8}" srcOrd="2" destOrd="0" presId="urn:microsoft.com/office/officeart/2008/layout/HorizontalMultiLevelHierarchy"/>
    <dgm:cxn modelId="{55D6ED35-532B-461F-AB67-0574860B753E}" type="presParOf" srcId="{0E0CE6B2-9683-43EB-9B9C-1A23A0E4A6C8}" destId="{FAEF57BD-BCEC-4EB2-A9D7-AD9D751B9D6D}" srcOrd="0" destOrd="0" presId="urn:microsoft.com/office/officeart/2008/layout/HorizontalMultiLevelHierarchy"/>
    <dgm:cxn modelId="{502388EF-BBEF-4808-A930-B859C482CE6D}" type="presParOf" srcId="{B2D3B958-E761-4424-ADF4-AF2602A7A4F4}" destId="{034AF858-8A94-4570-9E0F-BCFB05ADE6F7}" srcOrd="3" destOrd="0" presId="urn:microsoft.com/office/officeart/2008/layout/HorizontalMultiLevelHierarchy"/>
    <dgm:cxn modelId="{E830DE3D-EA9A-4712-85DE-8CC58483EC32}" type="presParOf" srcId="{034AF858-8A94-4570-9E0F-BCFB05ADE6F7}" destId="{AB1A8505-BE05-4E63-96BB-55A8C45D7B1F}" srcOrd="0" destOrd="0" presId="urn:microsoft.com/office/officeart/2008/layout/HorizontalMultiLevelHierarchy"/>
    <dgm:cxn modelId="{AF9A7746-58DA-420E-A1E4-4BCBDFC9FA29}" type="presParOf" srcId="{034AF858-8A94-4570-9E0F-BCFB05ADE6F7}" destId="{5561C609-BD12-404C-A3E7-F67FD17AFAA5}" srcOrd="1" destOrd="0" presId="urn:microsoft.com/office/officeart/2008/layout/HorizontalMultiLevelHierarchy"/>
    <dgm:cxn modelId="{039DBE1B-F854-4E26-AEAC-011BB387B990}" type="presParOf" srcId="{5561C609-BD12-404C-A3E7-F67FD17AFAA5}" destId="{E7BADDB2-4F09-4235-AAE7-14283C3DFAEC}" srcOrd="0" destOrd="0" presId="urn:microsoft.com/office/officeart/2008/layout/HorizontalMultiLevelHierarchy"/>
    <dgm:cxn modelId="{88EEC963-3D68-4A52-AA0F-BA70C0FBC04C}" type="presParOf" srcId="{E7BADDB2-4F09-4235-AAE7-14283C3DFAEC}" destId="{DDEC86AF-A272-47A3-B54A-29869C0428D2}" srcOrd="0" destOrd="0" presId="urn:microsoft.com/office/officeart/2008/layout/HorizontalMultiLevelHierarchy"/>
    <dgm:cxn modelId="{798872D0-ADA8-4A61-B2E2-D3C44D276942}" type="presParOf" srcId="{5561C609-BD12-404C-A3E7-F67FD17AFAA5}" destId="{3036A8AA-3EB8-49A9-BC54-16DD185E287C}" srcOrd="1" destOrd="0" presId="urn:microsoft.com/office/officeart/2008/layout/HorizontalMultiLevelHierarchy"/>
    <dgm:cxn modelId="{6A73C931-040B-486C-A1B4-E746A58CAFEE}" type="presParOf" srcId="{3036A8AA-3EB8-49A9-BC54-16DD185E287C}" destId="{83147AA2-60F7-4DC6-884D-A5BDAFC3D4B2}" srcOrd="0" destOrd="0" presId="urn:microsoft.com/office/officeart/2008/layout/HorizontalMultiLevelHierarchy"/>
    <dgm:cxn modelId="{B56DE015-6B2B-403F-8B01-D2190E89FD90}" type="presParOf" srcId="{3036A8AA-3EB8-49A9-BC54-16DD185E287C}" destId="{B0B804E5-418E-4267-B90E-D9AE7B5C08BB}" srcOrd="1" destOrd="0" presId="urn:microsoft.com/office/officeart/2008/layout/HorizontalMultiLevelHierarchy"/>
    <dgm:cxn modelId="{DEF8CC22-9F29-44CB-BC87-1FFE7422A746}" type="presParOf" srcId="{5561C609-BD12-404C-A3E7-F67FD17AFAA5}" destId="{8B9043B3-FAAC-452B-BB49-DC7D334389D0}" srcOrd="2" destOrd="0" presId="urn:microsoft.com/office/officeart/2008/layout/HorizontalMultiLevelHierarchy"/>
    <dgm:cxn modelId="{C6716E60-61AA-420C-8FF0-FB564B40B813}" type="presParOf" srcId="{8B9043B3-FAAC-452B-BB49-DC7D334389D0}" destId="{A8D3EC01-C059-4B38-B907-669CDF7936D7}" srcOrd="0" destOrd="0" presId="urn:microsoft.com/office/officeart/2008/layout/HorizontalMultiLevelHierarchy"/>
    <dgm:cxn modelId="{B82779D8-FE18-4273-9135-22BAD88D1B03}" type="presParOf" srcId="{5561C609-BD12-404C-A3E7-F67FD17AFAA5}" destId="{1C48AFE2-A76E-49A9-99AD-A7CDE5FB2912}" srcOrd="3" destOrd="0" presId="urn:microsoft.com/office/officeart/2008/layout/HorizontalMultiLevelHierarchy"/>
    <dgm:cxn modelId="{1CB684E1-C1C3-437C-B1D6-8F96F1C7E838}" type="presParOf" srcId="{1C48AFE2-A76E-49A9-99AD-A7CDE5FB2912}" destId="{A601C7E6-9D14-4324-ABED-AC50A3ACA296}" srcOrd="0" destOrd="0" presId="urn:microsoft.com/office/officeart/2008/layout/HorizontalMultiLevelHierarchy"/>
    <dgm:cxn modelId="{8023B732-65B4-4FDD-9455-A11B1EAE57E2}" type="presParOf" srcId="{1C48AFE2-A76E-49A9-99AD-A7CDE5FB2912}" destId="{DAC2364E-7C09-497A-8E19-5626259E1A55}" srcOrd="1" destOrd="0" presId="urn:microsoft.com/office/officeart/2008/layout/HorizontalMultiLevelHierarchy"/>
    <dgm:cxn modelId="{4268E72C-D3A1-4684-B9F3-BF47D8A159B3}" type="presParOf" srcId="{5561C609-BD12-404C-A3E7-F67FD17AFAA5}" destId="{D079A643-FF05-46F1-A01D-E3EDB27D2BF6}" srcOrd="4" destOrd="0" presId="urn:microsoft.com/office/officeart/2008/layout/HorizontalMultiLevelHierarchy"/>
    <dgm:cxn modelId="{69182C9D-0FD9-43E9-840D-D6C1C07E1033}" type="presParOf" srcId="{D079A643-FF05-46F1-A01D-E3EDB27D2BF6}" destId="{3637A800-1257-4EB6-889F-1967F2896969}" srcOrd="0" destOrd="0" presId="urn:microsoft.com/office/officeart/2008/layout/HorizontalMultiLevelHierarchy"/>
    <dgm:cxn modelId="{ED334F67-C40A-4B9B-8F51-035FEF101BC1}" type="presParOf" srcId="{5561C609-BD12-404C-A3E7-F67FD17AFAA5}" destId="{B5E8559F-0409-4F1B-8A3E-6FCFDCB5CB55}" srcOrd="5" destOrd="0" presId="urn:microsoft.com/office/officeart/2008/layout/HorizontalMultiLevelHierarchy"/>
    <dgm:cxn modelId="{E609B1AF-6958-46AA-AC7D-A9CA898C89AB}" type="presParOf" srcId="{B5E8559F-0409-4F1B-8A3E-6FCFDCB5CB55}" destId="{4D432D1F-AD7F-4ED0-9A7D-B89A3D561AC3}" srcOrd="0" destOrd="0" presId="urn:microsoft.com/office/officeart/2008/layout/HorizontalMultiLevelHierarchy"/>
    <dgm:cxn modelId="{613CD289-6CAA-4D1D-9742-B5EE7EBED426}" type="presParOf" srcId="{B5E8559F-0409-4F1B-8A3E-6FCFDCB5CB55}" destId="{FD045334-6821-4340-8A54-ED0F69927BD6}" srcOrd="1" destOrd="0" presId="urn:microsoft.com/office/officeart/2008/layout/HorizontalMultiLevelHierarchy"/>
    <dgm:cxn modelId="{6160DF61-A234-4B5E-B2DE-D62EA239E5C6}" type="presParOf" srcId="{5561C609-BD12-404C-A3E7-F67FD17AFAA5}" destId="{23606A11-3157-48AB-BA0A-3F126D7AF566}" srcOrd="6" destOrd="0" presId="urn:microsoft.com/office/officeart/2008/layout/HorizontalMultiLevelHierarchy"/>
    <dgm:cxn modelId="{C633986E-E883-4CB3-9628-7224B65A86C1}" type="presParOf" srcId="{23606A11-3157-48AB-BA0A-3F126D7AF566}" destId="{3B032419-FA50-436D-AF9D-154438C3126C}" srcOrd="0" destOrd="0" presId="urn:microsoft.com/office/officeart/2008/layout/HorizontalMultiLevelHierarchy"/>
    <dgm:cxn modelId="{54168EF6-BC33-4EFA-B7BE-A30D88C7F9A7}" type="presParOf" srcId="{5561C609-BD12-404C-A3E7-F67FD17AFAA5}" destId="{EFDB755B-FADA-427B-8789-E99227AFDA8B}" srcOrd="7" destOrd="0" presId="urn:microsoft.com/office/officeart/2008/layout/HorizontalMultiLevelHierarchy"/>
    <dgm:cxn modelId="{33F510FF-2C29-4495-906F-AF1754B736E4}" type="presParOf" srcId="{EFDB755B-FADA-427B-8789-E99227AFDA8B}" destId="{59BA5EEA-F547-4984-949F-E4821A3CD877}" srcOrd="0" destOrd="0" presId="urn:microsoft.com/office/officeart/2008/layout/HorizontalMultiLevelHierarchy"/>
    <dgm:cxn modelId="{363D923D-9E4B-480C-AF24-F4545FEA90A9}" type="presParOf" srcId="{EFDB755B-FADA-427B-8789-E99227AFDA8B}" destId="{C0027B39-664C-45E4-B2E1-85F7229E4765}" srcOrd="1" destOrd="0" presId="urn:microsoft.com/office/officeart/2008/layout/HorizontalMultiLevelHierarchy"/>
    <dgm:cxn modelId="{8114FAC3-52F7-4E20-9729-5AA46105C9F0}" type="presParOf" srcId="{5561C609-BD12-404C-A3E7-F67FD17AFAA5}" destId="{1C2F1114-D649-4DF3-B8D9-2ACAFD4E815B}" srcOrd="8" destOrd="0" presId="urn:microsoft.com/office/officeart/2008/layout/HorizontalMultiLevelHierarchy"/>
    <dgm:cxn modelId="{6CC0AB7F-7E8D-4291-8B3B-81F0237C0109}" type="presParOf" srcId="{1C2F1114-D649-4DF3-B8D9-2ACAFD4E815B}" destId="{25EE9F68-76CC-48A3-8C63-19EA7ED29B95}" srcOrd="0" destOrd="0" presId="urn:microsoft.com/office/officeart/2008/layout/HorizontalMultiLevelHierarchy"/>
    <dgm:cxn modelId="{43DD4775-11EF-4257-907B-C0F9D5A7FADC}" type="presParOf" srcId="{5561C609-BD12-404C-A3E7-F67FD17AFAA5}" destId="{519C6258-C0B8-472A-A2A9-712A6666FB54}" srcOrd="9" destOrd="0" presId="urn:microsoft.com/office/officeart/2008/layout/HorizontalMultiLevelHierarchy"/>
    <dgm:cxn modelId="{B7CCF639-DF71-45A0-B0EF-553AD4750998}" type="presParOf" srcId="{519C6258-C0B8-472A-A2A9-712A6666FB54}" destId="{A5FE4830-3D7E-4179-B87A-0BAD7DEB7DD7}" srcOrd="0" destOrd="0" presId="urn:microsoft.com/office/officeart/2008/layout/HorizontalMultiLevelHierarchy"/>
    <dgm:cxn modelId="{448ECEC5-0744-4588-BE39-9050586243CD}" type="presParOf" srcId="{519C6258-C0B8-472A-A2A9-712A6666FB54}" destId="{A2A7127D-DB10-41CF-9DDD-3EB01851B0D9}" srcOrd="1" destOrd="0" presId="urn:microsoft.com/office/officeart/2008/layout/HorizontalMultiLevelHierarchy"/>
    <dgm:cxn modelId="{37415C72-D1BD-4869-9207-B9D28B3B3BF3}" type="presParOf" srcId="{B2D3B958-E761-4424-ADF4-AF2602A7A4F4}" destId="{EF1E3B64-B983-420B-8F33-E07F65A0C899}" srcOrd="4" destOrd="0" presId="urn:microsoft.com/office/officeart/2008/layout/HorizontalMultiLevelHierarchy"/>
    <dgm:cxn modelId="{A9050638-D21E-4D0E-AE3F-15EB82135C33}" type="presParOf" srcId="{EF1E3B64-B983-420B-8F33-E07F65A0C899}" destId="{9C7E5B1C-25B0-4E9F-8286-B533B41AAEF5}" srcOrd="0" destOrd="0" presId="urn:microsoft.com/office/officeart/2008/layout/HorizontalMultiLevelHierarchy"/>
    <dgm:cxn modelId="{475C88DF-9DEE-488C-B0EF-1FF0EE249B42}" type="presParOf" srcId="{B2D3B958-E761-4424-ADF4-AF2602A7A4F4}" destId="{056D8D86-06F6-4629-BEA6-32463BF513F7}" srcOrd="5" destOrd="0" presId="urn:microsoft.com/office/officeart/2008/layout/HorizontalMultiLevelHierarchy"/>
    <dgm:cxn modelId="{0C0DEE01-DD23-44A9-A8E8-CC5999488680}" type="presParOf" srcId="{056D8D86-06F6-4629-BEA6-32463BF513F7}" destId="{95515B93-7E0A-493A-9072-8FB9C4E8EB3F}" srcOrd="0" destOrd="0" presId="urn:microsoft.com/office/officeart/2008/layout/HorizontalMultiLevelHierarchy"/>
    <dgm:cxn modelId="{B3FC4FA4-2681-4407-A5E3-EC29F9BBE08E}" type="presParOf" srcId="{056D8D86-06F6-4629-BEA6-32463BF513F7}" destId="{B3E6491D-F374-4B51-9C2C-8180B23592A4}" srcOrd="1" destOrd="0" presId="urn:microsoft.com/office/officeart/2008/layout/HorizontalMultiLevelHierarchy"/>
    <dgm:cxn modelId="{1B2DDCE9-91D2-43D5-9A6B-423F203F1896}" type="presParOf" srcId="{B3E6491D-F374-4B51-9C2C-8180B23592A4}" destId="{419195D8-19D3-4F94-992C-3C52650EAB3B}" srcOrd="0" destOrd="0" presId="urn:microsoft.com/office/officeart/2008/layout/HorizontalMultiLevelHierarchy"/>
    <dgm:cxn modelId="{12AB5526-C471-4208-8A81-9EB9BA526D35}" type="presParOf" srcId="{419195D8-19D3-4F94-992C-3C52650EAB3B}" destId="{92B373FE-0BF8-4940-B018-66C95C2E5F81}" srcOrd="0" destOrd="0" presId="urn:microsoft.com/office/officeart/2008/layout/HorizontalMultiLevelHierarchy"/>
    <dgm:cxn modelId="{A4896F03-AC5F-4F88-AE64-51AB90346CC0}" type="presParOf" srcId="{B3E6491D-F374-4B51-9C2C-8180B23592A4}" destId="{227815AE-FBB5-4F9B-AC1C-419D5FBAC495}" srcOrd="1" destOrd="0" presId="urn:microsoft.com/office/officeart/2008/layout/HorizontalMultiLevelHierarchy"/>
    <dgm:cxn modelId="{5670F0C6-A09F-40C8-9E03-576D84642BE4}" type="presParOf" srcId="{227815AE-FBB5-4F9B-AC1C-419D5FBAC495}" destId="{33D20656-4BC5-4F43-A351-647E271DFA6C}" srcOrd="0" destOrd="0" presId="urn:microsoft.com/office/officeart/2008/layout/HorizontalMultiLevelHierarchy"/>
    <dgm:cxn modelId="{7DA7AC06-61B0-4126-815A-A71FC7995BD1}" type="presParOf" srcId="{227815AE-FBB5-4F9B-AC1C-419D5FBAC495}" destId="{C3040599-6D1A-4E5D-848E-5AD6B6237DD8}" srcOrd="1" destOrd="0" presId="urn:microsoft.com/office/officeart/2008/layout/HorizontalMultiLevelHierarchy"/>
    <dgm:cxn modelId="{A6ECD719-F689-4E8E-805C-BABBBB49F78B}" type="presParOf" srcId="{F1BBAFE4-42B9-48E8-8DD3-88DFE466AC61}" destId="{132152A3-A9B5-43F3-B8FD-3DC752441DD4}" srcOrd="2" destOrd="0" presId="urn:microsoft.com/office/officeart/2008/layout/HorizontalMultiLevelHierarchy"/>
    <dgm:cxn modelId="{D7C7A343-DFC4-43F8-BB68-26F330820E28}" type="presParOf" srcId="{132152A3-A9B5-43F3-B8FD-3DC752441DD4}" destId="{FB8834CA-E8DD-411E-9D37-72C563259380}" srcOrd="0" destOrd="0" presId="urn:microsoft.com/office/officeart/2008/layout/HorizontalMultiLevelHierarchy"/>
    <dgm:cxn modelId="{1935ABFC-BCC9-4657-840D-4F86AA3A8BC9}" type="presParOf" srcId="{F1BBAFE4-42B9-48E8-8DD3-88DFE466AC61}" destId="{2D0FFE42-F9DE-4ABE-B224-907ACCC60D6A}" srcOrd="3" destOrd="0" presId="urn:microsoft.com/office/officeart/2008/layout/HorizontalMultiLevelHierarchy"/>
    <dgm:cxn modelId="{96041E9A-9D60-46FE-BC53-94CDFF539E3E}" type="presParOf" srcId="{2D0FFE42-F9DE-4ABE-B224-907ACCC60D6A}" destId="{EE15847F-CBE4-4571-B180-6F98B6674FE1}" srcOrd="0" destOrd="0" presId="urn:microsoft.com/office/officeart/2008/layout/HorizontalMultiLevelHierarchy"/>
    <dgm:cxn modelId="{A668676E-3805-42D8-ABC1-F819BAF77CA3}" type="presParOf" srcId="{2D0FFE42-F9DE-4ABE-B224-907ACCC60D6A}" destId="{66BCD111-10C9-478F-B505-5EACCC5FF2E9}"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1424EE-37CA-4769-A35C-B3BD50754656}" type="doc">
      <dgm:prSet loTypeId="urn:microsoft.com/office/officeart/2008/layout/HorizontalMultiLevelHierarchy" loCatId="hierarchy" qsTypeId="urn:microsoft.com/office/officeart/2005/8/quickstyle/3d1" qsCatId="3D" csTypeId="urn:microsoft.com/office/officeart/2005/8/colors/accent1_2" csCatId="accent1" phldr="1"/>
      <dgm:spPr/>
      <dgm:t>
        <a:bodyPr/>
        <a:lstStyle/>
        <a:p>
          <a:endParaRPr lang="de-DE"/>
        </a:p>
      </dgm:t>
    </dgm:pt>
    <dgm:pt modelId="{EBE8190F-BA91-4C52-B759-5C56CA9F3778}">
      <dgm:prSet phldrT="[Text]" custT="1"/>
      <dgm:spPr>
        <a:solidFill>
          <a:srgbClr val="FFC000"/>
        </a:solidFill>
      </dgm:spPr>
      <dgm:t>
        <a:bodyPr/>
        <a:lstStyle/>
        <a:p>
          <a:r>
            <a:rPr lang="de-DE" sz="1050" b="1" dirty="0" smtClean="0">
              <a:solidFill>
                <a:schemeClr val="tx1"/>
              </a:solidFill>
            </a:rPr>
            <a:t>Peplink-connect</a:t>
          </a:r>
          <a:endParaRPr lang="de-DE" sz="1050" b="1" dirty="0">
            <a:solidFill>
              <a:schemeClr val="tx1"/>
            </a:solidFill>
          </a:endParaRPr>
        </a:p>
      </dgm:t>
    </dgm:pt>
    <dgm:pt modelId="{FD10BAB9-24C4-49F2-AF6C-9CC8F3AFC71D}" type="parTrans" cxnId="{86B82A12-556E-41B5-B48B-9A1CBEAD26EC}">
      <dgm:prSet/>
      <dgm:spPr/>
      <dgm:t>
        <a:bodyPr/>
        <a:lstStyle/>
        <a:p>
          <a:endParaRPr lang="de-DE"/>
        </a:p>
      </dgm:t>
    </dgm:pt>
    <dgm:pt modelId="{25CEE2BE-3648-43D6-B85A-9C2DA52EA0A0}" type="sibTrans" cxnId="{86B82A12-556E-41B5-B48B-9A1CBEAD26EC}">
      <dgm:prSet/>
      <dgm:spPr/>
      <dgm:t>
        <a:bodyPr/>
        <a:lstStyle/>
        <a:p>
          <a:endParaRPr lang="de-DE"/>
        </a:p>
      </dgm:t>
    </dgm:pt>
    <dgm:pt modelId="{1FC8C1F8-48C2-4F79-A53B-6C14901C0003}">
      <dgm:prSet phldrT="[Text]" custT="1"/>
      <dgm:spPr>
        <a:solidFill>
          <a:srgbClr val="FFC000"/>
        </a:solidFill>
      </dgm:spPr>
      <dgm:t>
        <a:bodyPr/>
        <a:lstStyle/>
        <a:p>
          <a:r>
            <a:rPr lang="de-DE" sz="1050" b="1" dirty="0" smtClean="0">
              <a:solidFill>
                <a:schemeClr val="tx1"/>
              </a:solidFill>
            </a:rPr>
            <a:t>src</a:t>
          </a:r>
          <a:endParaRPr lang="de-DE" sz="1050" b="1" dirty="0">
            <a:solidFill>
              <a:schemeClr val="tx1"/>
            </a:solidFill>
          </a:endParaRPr>
        </a:p>
      </dgm:t>
    </dgm:pt>
    <dgm:pt modelId="{443882AA-F611-4505-B682-740779362AC2}" type="parTrans" cxnId="{3A33582C-202B-4C51-845B-779959348D39}">
      <dgm:prSet custT="1"/>
      <dgm:spPr/>
      <dgm:t>
        <a:bodyPr/>
        <a:lstStyle/>
        <a:p>
          <a:endParaRPr lang="de-DE" sz="1050" b="1" dirty="0"/>
        </a:p>
      </dgm:t>
    </dgm:pt>
    <dgm:pt modelId="{56BB79F0-EC61-402C-857B-215A2132D250}" type="sibTrans" cxnId="{3A33582C-202B-4C51-845B-779959348D39}">
      <dgm:prSet/>
      <dgm:spPr/>
      <dgm:t>
        <a:bodyPr/>
        <a:lstStyle/>
        <a:p>
          <a:endParaRPr lang="de-DE"/>
        </a:p>
      </dgm:t>
    </dgm:pt>
    <dgm:pt modelId="{56BFD07D-6E03-434B-887F-D8681D54F247}">
      <dgm:prSet custT="1"/>
      <dgm:spPr>
        <a:solidFill>
          <a:srgbClr val="FFC000"/>
        </a:solidFill>
      </dgm:spPr>
      <dgm:t>
        <a:bodyPr/>
        <a:lstStyle/>
        <a:p>
          <a:r>
            <a:rPr lang="de-DE" sz="1050" b="1" dirty="0" smtClean="0">
              <a:solidFill>
                <a:schemeClr val="tx1"/>
              </a:solidFill>
            </a:rPr>
            <a:t>libs</a:t>
          </a:r>
          <a:endParaRPr lang="de-DE" sz="1050" b="1" dirty="0">
            <a:solidFill>
              <a:schemeClr val="tx1"/>
            </a:solidFill>
          </a:endParaRPr>
        </a:p>
      </dgm:t>
    </dgm:pt>
    <dgm:pt modelId="{E0358EE1-CCB5-442A-A920-D027A49E1F79}" type="parTrans" cxnId="{50259073-8536-4119-9D7C-6AAC1C9B981B}">
      <dgm:prSet custT="1"/>
      <dgm:spPr/>
      <dgm:t>
        <a:bodyPr/>
        <a:lstStyle/>
        <a:p>
          <a:endParaRPr lang="de-DE" sz="1050" b="1" dirty="0"/>
        </a:p>
      </dgm:t>
    </dgm:pt>
    <dgm:pt modelId="{184FD291-F28B-4DE5-8F44-49168623AE41}" type="sibTrans" cxnId="{50259073-8536-4119-9D7C-6AAC1C9B981B}">
      <dgm:prSet/>
      <dgm:spPr/>
      <dgm:t>
        <a:bodyPr/>
        <a:lstStyle/>
        <a:p>
          <a:endParaRPr lang="de-DE"/>
        </a:p>
      </dgm:t>
    </dgm:pt>
    <dgm:pt modelId="{6E160187-63F8-4EAD-B66E-BE60DE285F88}">
      <dgm:prSet custT="1"/>
      <dgm:spPr>
        <a:solidFill>
          <a:schemeClr val="accent1"/>
        </a:solidFill>
        <a:ln>
          <a:solidFill>
            <a:schemeClr val="accent1"/>
          </a:solidFill>
        </a:ln>
      </dgm:spPr>
      <dgm:t>
        <a:bodyPr/>
        <a:lstStyle/>
        <a:p>
          <a:r>
            <a:rPr lang="de-DE" sz="1050" b="1" dirty="0" smtClean="0">
              <a:solidFill>
                <a:schemeClr val="tx1"/>
              </a:solidFill>
            </a:rPr>
            <a:t>dynamishetabelle.php</a:t>
          </a:r>
          <a:endParaRPr lang="de-DE" sz="1050" b="1" dirty="0">
            <a:solidFill>
              <a:schemeClr val="tx1"/>
            </a:solidFill>
          </a:endParaRPr>
        </a:p>
      </dgm:t>
    </dgm:pt>
    <dgm:pt modelId="{D31BDFC8-5034-4266-9E37-664C5D3E5C13}" type="parTrans" cxnId="{B1B2FACB-9836-4D40-944B-C09340B37774}">
      <dgm:prSet custT="1"/>
      <dgm:spPr/>
      <dgm:t>
        <a:bodyPr/>
        <a:lstStyle/>
        <a:p>
          <a:endParaRPr lang="de-DE" sz="1050" b="1" dirty="0"/>
        </a:p>
      </dgm:t>
    </dgm:pt>
    <dgm:pt modelId="{E424AF19-9A5B-4CF7-9D05-73BDD2A0EB7F}" type="sibTrans" cxnId="{B1B2FACB-9836-4D40-944B-C09340B37774}">
      <dgm:prSet/>
      <dgm:spPr/>
      <dgm:t>
        <a:bodyPr/>
        <a:lstStyle/>
        <a:p>
          <a:endParaRPr lang="de-DE"/>
        </a:p>
      </dgm:t>
    </dgm:pt>
    <dgm:pt modelId="{3618B61F-B164-40C7-9282-D7EAE037A60D}">
      <dgm:prSet custT="1"/>
      <dgm:spPr/>
      <dgm:t>
        <a:bodyPr/>
        <a:lstStyle/>
        <a:p>
          <a:r>
            <a:rPr lang="de-DE" sz="1050" b="1" dirty="0" smtClean="0">
              <a:solidFill>
                <a:schemeClr val="tx1"/>
              </a:solidFill>
            </a:rPr>
            <a:t>Index.php</a:t>
          </a:r>
          <a:endParaRPr lang="de-DE" sz="1050" b="1" dirty="0">
            <a:solidFill>
              <a:schemeClr val="tx1"/>
            </a:solidFill>
          </a:endParaRPr>
        </a:p>
      </dgm:t>
    </dgm:pt>
    <dgm:pt modelId="{D7AB6B45-1411-4B2A-A135-A1E249DC9AFA}" type="parTrans" cxnId="{512E1A2B-FD6E-4969-9DAA-C9E3BFFC20BC}">
      <dgm:prSet/>
      <dgm:spPr/>
      <dgm:t>
        <a:bodyPr/>
        <a:lstStyle/>
        <a:p>
          <a:endParaRPr lang="de-DE" dirty="0"/>
        </a:p>
      </dgm:t>
    </dgm:pt>
    <dgm:pt modelId="{46CDB4C1-1504-40F0-8098-C2899265AC63}" type="sibTrans" cxnId="{512E1A2B-FD6E-4969-9DAA-C9E3BFFC20BC}">
      <dgm:prSet/>
      <dgm:spPr/>
      <dgm:t>
        <a:bodyPr/>
        <a:lstStyle/>
        <a:p>
          <a:endParaRPr lang="de-DE"/>
        </a:p>
      </dgm:t>
    </dgm:pt>
    <dgm:pt modelId="{962E5652-95CD-4F93-89C0-ADE863BDA6D5}">
      <dgm:prSet custT="1"/>
      <dgm:spPr/>
      <dgm:t>
        <a:bodyPr/>
        <a:lstStyle/>
        <a:p>
          <a:r>
            <a:rPr lang="de-DE" sz="1050" b="1" dirty="0" smtClean="0">
              <a:solidFill>
                <a:schemeClr val="tx1"/>
              </a:solidFill>
            </a:rPr>
            <a:t>snmp.php</a:t>
          </a:r>
          <a:endParaRPr lang="de-DE" sz="1050" b="1" dirty="0">
            <a:solidFill>
              <a:schemeClr val="tx1"/>
            </a:solidFill>
          </a:endParaRPr>
        </a:p>
      </dgm:t>
    </dgm:pt>
    <dgm:pt modelId="{D680F98A-6FB9-48CF-A930-917E3C51BBCE}" type="parTrans" cxnId="{0F9E1768-DE1B-45D8-95BF-8DC5163A6C98}">
      <dgm:prSet/>
      <dgm:spPr/>
      <dgm:t>
        <a:bodyPr/>
        <a:lstStyle/>
        <a:p>
          <a:endParaRPr lang="de-DE" dirty="0"/>
        </a:p>
      </dgm:t>
    </dgm:pt>
    <dgm:pt modelId="{87F28D71-F7CE-41CE-85FA-38036A99BB55}" type="sibTrans" cxnId="{0F9E1768-DE1B-45D8-95BF-8DC5163A6C98}">
      <dgm:prSet/>
      <dgm:spPr/>
      <dgm:t>
        <a:bodyPr/>
        <a:lstStyle/>
        <a:p>
          <a:endParaRPr lang="de-DE"/>
        </a:p>
      </dgm:t>
    </dgm:pt>
    <dgm:pt modelId="{6A648447-B14A-4A37-8C27-B479DF1CC4A5}">
      <dgm:prSet custT="1"/>
      <dgm:spPr>
        <a:solidFill>
          <a:schemeClr val="accent1"/>
        </a:solidFill>
        <a:ln>
          <a:solidFill>
            <a:schemeClr val="accent1"/>
          </a:solidFill>
        </a:ln>
      </dgm:spPr>
      <dgm:t>
        <a:bodyPr/>
        <a:lstStyle/>
        <a:p>
          <a:r>
            <a:rPr lang="de-DE" sz="1050" b="1" dirty="0" smtClean="0">
              <a:solidFill>
                <a:schemeClr val="tx1"/>
              </a:solidFill>
            </a:rPr>
            <a:t>getsnmp.php</a:t>
          </a:r>
          <a:endParaRPr lang="de-DE" sz="1050" b="1" dirty="0">
            <a:solidFill>
              <a:schemeClr val="tx1"/>
            </a:solidFill>
          </a:endParaRPr>
        </a:p>
      </dgm:t>
    </dgm:pt>
    <dgm:pt modelId="{D7D2D975-34F0-4568-AC51-5DB7936218A0}" type="parTrans" cxnId="{82096C4A-E11A-43A2-8140-2C1D81984463}">
      <dgm:prSet/>
      <dgm:spPr/>
      <dgm:t>
        <a:bodyPr/>
        <a:lstStyle/>
        <a:p>
          <a:endParaRPr lang="de-DE" dirty="0"/>
        </a:p>
      </dgm:t>
    </dgm:pt>
    <dgm:pt modelId="{5CBBA758-6FC2-40AA-82CC-BD9525AB3CAE}" type="sibTrans" cxnId="{82096C4A-E11A-43A2-8140-2C1D81984463}">
      <dgm:prSet/>
      <dgm:spPr/>
      <dgm:t>
        <a:bodyPr/>
        <a:lstStyle/>
        <a:p>
          <a:endParaRPr lang="de-DE"/>
        </a:p>
      </dgm:t>
    </dgm:pt>
    <dgm:pt modelId="{ECAE2F6C-D9E8-4706-8005-61133B487CB4}">
      <dgm:prSet custT="1"/>
      <dgm:spPr>
        <a:solidFill>
          <a:schemeClr val="accent1"/>
        </a:solidFill>
        <a:ln>
          <a:solidFill>
            <a:schemeClr val="accent1"/>
          </a:solidFill>
        </a:ln>
      </dgm:spPr>
      <dgm:t>
        <a:bodyPr/>
        <a:lstStyle/>
        <a:p>
          <a:r>
            <a:rPr lang="de-DE" sz="1050" b="1" dirty="0" smtClean="0">
              <a:solidFill>
                <a:schemeClr val="tx1"/>
              </a:solidFill>
            </a:rPr>
            <a:t>tabellebauen.php</a:t>
          </a:r>
          <a:endParaRPr lang="de-DE" sz="1050" b="1" dirty="0">
            <a:solidFill>
              <a:schemeClr val="tx1"/>
            </a:solidFill>
          </a:endParaRPr>
        </a:p>
      </dgm:t>
    </dgm:pt>
    <dgm:pt modelId="{0969A7FF-5950-4424-8A43-C4E1E54D5266}" type="parTrans" cxnId="{7509B974-858B-419A-8EFD-1122E90F765E}">
      <dgm:prSet/>
      <dgm:spPr/>
      <dgm:t>
        <a:bodyPr/>
        <a:lstStyle/>
        <a:p>
          <a:endParaRPr lang="de-DE" dirty="0"/>
        </a:p>
      </dgm:t>
    </dgm:pt>
    <dgm:pt modelId="{4E947C94-FAE8-4DD1-89F3-2C4004FA4588}" type="sibTrans" cxnId="{7509B974-858B-419A-8EFD-1122E90F765E}">
      <dgm:prSet/>
      <dgm:spPr/>
      <dgm:t>
        <a:bodyPr/>
        <a:lstStyle/>
        <a:p>
          <a:endParaRPr lang="de-DE"/>
        </a:p>
      </dgm:t>
    </dgm:pt>
    <dgm:pt modelId="{E45F82C5-56DF-4AFE-A6B6-BE50EDFBF468}">
      <dgm:prSet custT="1"/>
      <dgm:spPr>
        <a:solidFill>
          <a:schemeClr val="accent1"/>
        </a:solidFill>
        <a:ln>
          <a:solidFill>
            <a:schemeClr val="accent1"/>
          </a:solidFill>
        </a:ln>
      </dgm:spPr>
      <dgm:t>
        <a:bodyPr/>
        <a:lstStyle/>
        <a:p>
          <a:r>
            <a:rPr lang="de-DE" sz="1050" b="1" dirty="0" smtClean="0">
              <a:solidFill>
                <a:schemeClr val="tx1"/>
              </a:solidFill>
            </a:rPr>
            <a:t>tabelle_vpn.phpp</a:t>
          </a:r>
          <a:endParaRPr lang="de-DE" sz="1050" b="1" dirty="0">
            <a:solidFill>
              <a:schemeClr val="tx1"/>
            </a:solidFill>
          </a:endParaRPr>
        </a:p>
      </dgm:t>
    </dgm:pt>
    <dgm:pt modelId="{2966A286-9EBC-4D35-91CB-0680FA16D077}" type="parTrans" cxnId="{A03BFA5A-763E-40F7-AFBE-D97B7B9B3AC8}">
      <dgm:prSet/>
      <dgm:spPr/>
      <dgm:t>
        <a:bodyPr/>
        <a:lstStyle/>
        <a:p>
          <a:endParaRPr lang="de-DE" dirty="0"/>
        </a:p>
      </dgm:t>
    </dgm:pt>
    <dgm:pt modelId="{7C865ADD-1835-4951-80F2-1EBF3DE36C03}" type="sibTrans" cxnId="{A03BFA5A-763E-40F7-AFBE-D97B7B9B3AC8}">
      <dgm:prSet/>
      <dgm:spPr/>
      <dgm:t>
        <a:bodyPr/>
        <a:lstStyle/>
        <a:p>
          <a:endParaRPr lang="de-DE"/>
        </a:p>
      </dgm:t>
    </dgm:pt>
    <dgm:pt modelId="{9C8C95BB-3668-4EEB-8709-707E2B7DBB37}">
      <dgm:prSet custT="1"/>
      <dgm:spPr>
        <a:solidFill>
          <a:schemeClr val="accent1"/>
        </a:solidFill>
        <a:ln>
          <a:solidFill>
            <a:schemeClr val="accent1"/>
          </a:solidFill>
        </a:ln>
      </dgm:spPr>
      <dgm:t>
        <a:bodyPr/>
        <a:lstStyle/>
        <a:p>
          <a:r>
            <a:rPr lang="de-DE" sz="1050" b="1" dirty="0" smtClean="0">
              <a:solidFill>
                <a:schemeClr val="tx1"/>
              </a:solidFill>
            </a:rPr>
            <a:t>snmpname.php</a:t>
          </a:r>
          <a:endParaRPr lang="de-DE" sz="1050" b="1" dirty="0">
            <a:solidFill>
              <a:schemeClr val="tx1"/>
            </a:solidFill>
          </a:endParaRPr>
        </a:p>
      </dgm:t>
    </dgm:pt>
    <dgm:pt modelId="{8AA230EA-4FBD-4DAA-B06F-80EB85035678}" type="parTrans" cxnId="{14286718-9967-48C9-A1C5-1DC486B77BC2}">
      <dgm:prSet/>
      <dgm:spPr/>
      <dgm:t>
        <a:bodyPr/>
        <a:lstStyle/>
        <a:p>
          <a:endParaRPr lang="de-DE" dirty="0"/>
        </a:p>
      </dgm:t>
    </dgm:pt>
    <dgm:pt modelId="{54193804-C344-487E-AA16-7602F084ED50}" type="sibTrans" cxnId="{14286718-9967-48C9-A1C5-1DC486B77BC2}">
      <dgm:prSet/>
      <dgm:spPr/>
      <dgm:t>
        <a:bodyPr/>
        <a:lstStyle/>
        <a:p>
          <a:endParaRPr lang="de-DE"/>
        </a:p>
      </dgm:t>
    </dgm:pt>
    <dgm:pt modelId="{25E6399B-3D76-45B4-A68F-4B1ABDFC8B3B}" type="pres">
      <dgm:prSet presAssocID="{CC1424EE-37CA-4769-A35C-B3BD50754656}" presName="Name0" presStyleCnt="0">
        <dgm:presLayoutVars>
          <dgm:chPref val="1"/>
          <dgm:dir/>
          <dgm:animOne val="branch"/>
          <dgm:animLvl val="lvl"/>
          <dgm:resizeHandles val="exact"/>
        </dgm:presLayoutVars>
      </dgm:prSet>
      <dgm:spPr/>
      <dgm:t>
        <a:bodyPr/>
        <a:lstStyle/>
        <a:p>
          <a:endParaRPr lang="de-DE"/>
        </a:p>
      </dgm:t>
    </dgm:pt>
    <dgm:pt modelId="{2E2FF9A1-CB09-42E9-B5CD-5541D5261DAF}" type="pres">
      <dgm:prSet presAssocID="{EBE8190F-BA91-4C52-B759-5C56CA9F3778}" presName="root1" presStyleCnt="0"/>
      <dgm:spPr/>
    </dgm:pt>
    <dgm:pt modelId="{54D94DCA-D6F4-48EC-B06E-323BDBEDDD3C}" type="pres">
      <dgm:prSet presAssocID="{EBE8190F-BA91-4C52-B759-5C56CA9F3778}" presName="LevelOneTextNode" presStyleLbl="node0" presStyleIdx="0" presStyleCnt="1">
        <dgm:presLayoutVars>
          <dgm:chPref val="3"/>
        </dgm:presLayoutVars>
      </dgm:prSet>
      <dgm:spPr/>
      <dgm:t>
        <a:bodyPr/>
        <a:lstStyle/>
        <a:p>
          <a:endParaRPr lang="de-DE"/>
        </a:p>
      </dgm:t>
    </dgm:pt>
    <dgm:pt modelId="{F1BBAFE4-42B9-48E8-8DD3-88DFE466AC61}" type="pres">
      <dgm:prSet presAssocID="{EBE8190F-BA91-4C52-B759-5C56CA9F3778}" presName="level2hierChild" presStyleCnt="0"/>
      <dgm:spPr/>
    </dgm:pt>
    <dgm:pt modelId="{68657298-584E-4631-9031-551A45B2296A}" type="pres">
      <dgm:prSet presAssocID="{443882AA-F611-4505-B682-740779362AC2}" presName="conn2-1" presStyleLbl="parChTrans1D2" presStyleIdx="0" presStyleCnt="2"/>
      <dgm:spPr/>
      <dgm:t>
        <a:bodyPr/>
        <a:lstStyle/>
        <a:p>
          <a:endParaRPr lang="de-DE"/>
        </a:p>
      </dgm:t>
    </dgm:pt>
    <dgm:pt modelId="{CF8A45D6-76B4-4BFB-8796-D888879F7FDB}" type="pres">
      <dgm:prSet presAssocID="{443882AA-F611-4505-B682-740779362AC2}" presName="connTx" presStyleLbl="parChTrans1D2" presStyleIdx="0" presStyleCnt="2"/>
      <dgm:spPr/>
      <dgm:t>
        <a:bodyPr/>
        <a:lstStyle/>
        <a:p>
          <a:endParaRPr lang="de-DE"/>
        </a:p>
      </dgm:t>
    </dgm:pt>
    <dgm:pt modelId="{A677EE08-2A97-46AF-963B-CB9E67319095}" type="pres">
      <dgm:prSet presAssocID="{1FC8C1F8-48C2-4F79-A53B-6C14901C0003}" presName="root2" presStyleCnt="0"/>
      <dgm:spPr/>
    </dgm:pt>
    <dgm:pt modelId="{F99B345F-CB2E-4BAE-A625-5095AAD4EBB3}" type="pres">
      <dgm:prSet presAssocID="{1FC8C1F8-48C2-4F79-A53B-6C14901C0003}" presName="LevelTwoTextNode" presStyleLbl="node2" presStyleIdx="0" presStyleCnt="2">
        <dgm:presLayoutVars>
          <dgm:chPref val="3"/>
        </dgm:presLayoutVars>
      </dgm:prSet>
      <dgm:spPr/>
      <dgm:t>
        <a:bodyPr/>
        <a:lstStyle/>
        <a:p>
          <a:endParaRPr lang="de-DE"/>
        </a:p>
      </dgm:t>
    </dgm:pt>
    <dgm:pt modelId="{B2D3B958-E761-4424-ADF4-AF2602A7A4F4}" type="pres">
      <dgm:prSet presAssocID="{1FC8C1F8-48C2-4F79-A53B-6C14901C0003}" presName="level3hierChild" presStyleCnt="0"/>
      <dgm:spPr/>
    </dgm:pt>
    <dgm:pt modelId="{09B9755D-0889-4831-A33A-426558AD30FB}" type="pres">
      <dgm:prSet presAssocID="{E0358EE1-CCB5-442A-A920-D027A49E1F79}" presName="conn2-1" presStyleLbl="parChTrans1D3" presStyleIdx="0" presStyleCnt="1"/>
      <dgm:spPr/>
      <dgm:t>
        <a:bodyPr/>
        <a:lstStyle/>
        <a:p>
          <a:endParaRPr lang="de-DE"/>
        </a:p>
      </dgm:t>
    </dgm:pt>
    <dgm:pt modelId="{DA63C794-AA72-4DB3-8629-56578B464773}" type="pres">
      <dgm:prSet presAssocID="{E0358EE1-CCB5-442A-A920-D027A49E1F79}" presName="connTx" presStyleLbl="parChTrans1D3" presStyleIdx="0" presStyleCnt="1"/>
      <dgm:spPr/>
      <dgm:t>
        <a:bodyPr/>
        <a:lstStyle/>
        <a:p>
          <a:endParaRPr lang="de-DE"/>
        </a:p>
      </dgm:t>
    </dgm:pt>
    <dgm:pt modelId="{DBC35A53-0B67-47B6-98FB-E7A832D15AB9}" type="pres">
      <dgm:prSet presAssocID="{56BFD07D-6E03-434B-887F-D8681D54F247}" presName="root2" presStyleCnt="0"/>
      <dgm:spPr/>
    </dgm:pt>
    <dgm:pt modelId="{985F5894-A80F-4B74-AB83-85E8D8977FF8}" type="pres">
      <dgm:prSet presAssocID="{56BFD07D-6E03-434B-887F-D8681D54F247}" presName="LevelTwoTextNode" presStyleLbl="node3" presStyleIdx="0" presStyleCnt="1">
        <dgm:presLayoutVars>
          <dgm:chPref val="3"/>
        </dgm:presLayoutVars>
      </dgm:prSet>
      <dgm:spPr/>
      <dgm:t>
        <a:bodyPr/>
        <a:lstStyle/>
        <a:p>
          <a:endParaRPr lang="de-DE"/>
        </a:p>
      </dgm:t>
    </dgm:pt>
    <dgm:pt modelId="{31E75DE8-7FD0-41D9-8C8C-A564A25AE476}" type="pres">
      <dgm:prSet presAssocID="{56BFD07D-6E03-434B-887F-D8681D54F247}" presName="level3hierChild" presStyleCnt="0"/>
      <dgm:spPr/>
    </dgm:pt>
    <dgm:pt modelId="{6AC232C1-18A9-4F87-B5FD-A0D15742EE3F}" type="pres">
      <dgm:prSet presAssocID="{D31BDFC8-5034-4266-9E37-664C5D3E5C13}" presName="conn2-1" presStyleLbl="parChTrans1D4" presStyleIdx="0" presStyleCnt="6"/>
      <dgm:spPr/>
      <dgm:t>
        <a:bodyPr/>
        <a:lstStyle/>
        <a:p>
          <a:endParaRPr lang="de-DE"/>
        </a:p>
      </dgm:t>
    </dgm:pt>
    <dgm:pt modelId="{BF04E5BE-8EB2-4C00-8123-F1D3C16DA55E}" type="pres">
      <dgm:prSet presAssocID="{D31BDFC8-5034-4266-9E37-664C5D3E5C13}" presName="connTx" presStyleLbl="parChTrans1D4" presStyleIdx="0" presStyleCnt="6"/>
      <dgm:spPr/>
      <dgm:t>
        <a:bodyPr/>
        <a:lstStyle/>
        <a:p>
          <a:endParaRPr lang="de-DE"/>
        </a:p>
      </dgm:t>
    </dgm:pt>
    <dgm:pt modelId="{F01C3560-83EC-427E-BE9A-485E4696C916}" type="pres">
      <dgm:prSet presAssocID="{6E160187-63F8-4EAD-B66E-BE60DE285F88}" presName="root2" presStyleCnt="0"/>
      <dgm:spPr/>
    </dgm:pt>
    <dgm:pt modelId="{EB70E8E0-09C7-4D22-ADDC-67FF5FB1C744}" type="pres">
      <dgm:prSet presAssocID="{6E160187-63F8-4EAD-B66E-BE60DE285F88}" presName="LevelTwoTextNode" presStyleLbl="node4" presStyleIdx="0" presStyleCnt="6">
        <dgm:presLayoutVars>
          <dgm:chPref val="3"/>
        </dgm:presLayoutVars>
      </dgm:prSet>
      <dgm:spPr/>
      <dgm:t>
        <a:bodyPr/>
        <a:lstStyle/>
        <a:p>
          <a:endParaRPr lang="de-DE"/>
        </a:p>
      </dgm:t>
    </dgm:pt>
    <dgm:pt modelId="{62656295-5BD7-4CD9-A8D4-7949C786C9BB}" type="pres">
      <dgm:prSet presAssocID="{6E160187-63F8-4EAD-B66E-BE60DE285F88}" presName="level3hierChild" presStyleCnt="0"/>
      <dgm:spPr/>
    </dgm:pt>
    <dgm:pt modelId="{5D0DD65B-F206-44A2-B253-84D70A6F07E6}" type="pres">
      <dgm:prSet presAssocID="{0969A7FF-5950-4424-8A43-C4E1E54D5266}" presName="conn2-1" presStyleLbl="parChTrans1D4" presStyleIdx="1" presStyleCnt="6"/>
      <dgm:spPr/>
      <dgm:t>
        <a:bodyPr/>
        <a:lstStyle/>
        <a:p>
          <a:endParaRPr lang="de-DE"/>
        </a:p>
      </dgm:t>
    </dgm:pt>
    <dgm:pt modelId="{6DA8440D-7D92-4C09-ADA1-4B0D16C7792C}" type="pres">
      <dgm:prSet presAssocID="{0969A7FF-5950-4424-8A43-C4E1E54D5266}" presName="connTx" presStyleLbl="parChTrans1D4" presStyleIdx="1" presStyleCnt="6"/>
      <dgm:spPr/>
      <dgm:t>
        <a:bodyPr/>
        <a:lstStyle/>
        <a:p>
          <a:endParaRPr lang="de-DE"/>
        </a:p>
      </dgm:t>
    </dgm:pt>
    <dgm:pt modelId="{76C4A92B-D881-437F-8697-AFD1429D6413}" type="pres">
      <dgm:prSet presAssocID="{ECAE2F6C-D9E8-4706-8005-61133B487CB4}" presName="root2" presStyleCnt="0"/>
      <dgm:spPr/>
    </dgm:pt>
    <dgm:pt modelId="{CCE210D5-FB09-48FE-BCC2-258D16D45AFE}" type="pres">
      <dgm:prSet presAssocID="{ECAE2F6C-D9E8-4706-8005-61133B487CB4}" presName="LevelTwoTextNode" presStyleLbl="node4" presStyleIdx="1" presStyleCnt="6">
        <dgm:presLayoutVars>
          <dgm:chPref val="3"/>
        </dgm:presLayoutVars>
      </dgm:prSet>
      <dgm:spPr/>
      <dgm:t>
        <a:bodyPr/>
        <a:lstStyle/>
        <a:p>
          <a:endParaRPr lang="de-DE"/>
        </a:p>
      </dgm:t>
    </dgm:pt>
    <dgm:pt modelId="{543BBDFC-7BA0-49D7-A02B-AAF12F0C9EB7}" type="pres">
      <dgm:prSet presAssocID="{ECAE2F6C-D9E8-4706-8005-61133B487CB4}" presName="level3hierChild" presStyleCnt="0"/>
      <dgm:spPr/>
    </dgm:pt>
    <dgm:pt modelId="{7ED09A4C-F773-4F62-919B-A63481CDC261}" type="pres">
      <dgm:prSet presAssocID="{D7D2D975-34F0-4568-AC51-5DB7936218A0}" presName="conn2-1" presStyleLbl="parChTrans1D4" presStyleIdx="2" presStyleCnt="6"/>
      <dgm:spPr/>
      <dgm:t>
        <a:bodyPr/>
        <a:lstStyle/>
        <a:p>
          <a:endParaRPr lang="de-DE"/>
        </a:p>
      </dgm:t>
    </dgm:pt>
    <dgm:pt modelId="{D97DF278-AD20-4DC5-9A74-DB91B095B35C}" type="pres">
      <dgm:prSet presAssocID="{D7D2D975-34F0-4568-AC51-5DB7936218A0}" presName="connTx" presStyleLbl="parChTrans1D4" presStyleIdx="2" presStyleCnt="6"/>
      <dgm:spPr/>
      <dgm:t>
        <a:bodyPr/>
        <a:lstStyle/>
        <a:p>
          <a:endParaRPr lang="de-DE"/>
        </a:p>
      </dgm:t>
    </dgm:pt>
    <dgm:pt modelId="{39104F4E-E3D8-41C8-A239-7E64CC2DA86E}" type="pres">
      <dgm:prSet presAssocID="{6A648447-B14A-4A37-8C27-B479DF1CC4A5}" presName="root2" presStyleCnt="0"/>
      <dgm:spPr/>
    </dgm:pt>
    <dgm:pt modelId="{21A30F5C-768C-436C-82A9-BFF74CCBEF80}" type="pres">
      <dgm:prSet presAssocID="{6A648447-B14A-4A37-8C27-B479DF1CC4A5}" presName="LevelTwoTextNode" presStyleLbl="node4" presStyleIdx="2" presStyleCnt="6">
        <dgm:presLayoutVars>
          <dgm:chPref val="3"/>
        </dgm:presLayoutVars>
      </dgm:prSet>
      <dgm:spPr/>
      <dgm:t>
        <a:bodyPr/>
        <a:lstStyle/>
        <a:p>
          <a:endParaRPr lang="de-DE"/>
        </a:p>
      </dgm:t>
    </dgm:pt>
    <dgm:pt modelId="{611A00FE-ED37-44DE-9D80-8AC9E845DFDA}" type="pres">
      <dgm:prSet presAssocID="{6A648447-B14A-4A37-8C27-B479DF1CC4A5}" presName="level3hierChild" presStyleCnt="0"/>
      <dgm:spPr/>
    </dgm:pt>
    <dgm:pt modelId="{CD96E81F-3884-4577-92D1-688F63560748}" type="pres">
      <dgm:prSet presAssocID="{D680F98A-6FB9-48CF-A930-917E3C51BBCE}" presName="conn2-1" presStyleLbl="parChTrans1D4" presStyleIdx="3" presStyleCnt="6"/>
      <dgm:spPr/>
      <dgm:t>
        <a:bodyPr/>
        <a:lstStyle/>
        <a:p>
          <a:endParaRPr lang="de-DE"/>
        </a:p>
      </dgm:t>
    </dgm:pt>
    <dgm:pt modelId="{E25CFAF9-9B2F-4757-A999-C484B9BA6DD0}" type="pres">
      <dgm:prSet presAssocID="{D680F98A-6FB9-48CF-A930-917E3C51BBCE}" presName="connTx" presStyleLbl="parChTrans1D4" presStyleIdx="3" presStyleCnt="6"/>
      <dgm:spPr/>
      <dgm:t>
        <a:bodyPr/>
        <a:lstStyle/>
        <a:p>
          <a:endParaRPr lang="de-DE"/>
        </a:p>
      </dgm:t>
    </dgm:pt>
    <dgm:pt modelId="{FA4009A7-D88E-4BB8-9684-0120A26E1994}" type="pres">
      <dgm:prSet presAssocID="{962E5652-95CD-4F93-89C0-ADE863BDA6D5}" presName="root2" presStyleCnt="0"/>
      <dgm:spPr/>
    </dgm:pt>
    <dgm:pt modelId="{A5ACA64D-669F-453D-A007-ADABE0A90B28}" type="pres">
      <dgm:prSet presAssocID="{962E5652-95CD-4F93-89C0-ADE863BDA6D5}" presName="LevelTwoTextNode" presStyleLbl="node4" presStyleIdx="3" presStyleCnt="6">
        <dgm:presLayoutVars>
          <dgm:chPref val="3"/>
        </dgm:presLayoutVars>
      </dgm:prSet>
      <dgm:spPr/>
      <dgm:t>
        <a:bodyPr/>
        <a:lstStyle/>
        <a:p>
          <a:endParaRPr lang="de-DE"/>
        </a:p>
      </dgm:t>
    </dgm:pt>
    <dgm:pt modelId="{B5F7E0EF-2278-4648-BC17-ADFFF0156F49}" type="pres">
      <dgm:prSet presAssocID="{962E5652-95CD-4F93-89C0-ADE863BDA6D5}" presName="level3hierChild" presStyleCnt="0"/>
      <dgm:spPr/>
    </dgm:pt>
    <dgm:pt modelId="{BA6D45CB-C135-425F-9517-6287D444295B}" type="pres">
      <dgm:prSet presAssocID="{2966A286-9EBC-4D35-91CB-0680FA16D077}" presName="conn2-1" presStyleLbl="parChTrans1D4" presStyleIdx="4" presStyleCnt="6"/>
      <dgm:spPr/>
      <dgm:t>
        <a:bodyPr/>
        <a:lstStyle/>
        <a:p>
          <a:endParaRPr lang="de-DE"/>
        </a:p>
      </dgm:t>
    </dgm:pt>
    <dgm:pt modelId="{B60CB16B-B353-404F-849D-3B49E77F3395}" type="pres">
      <dgm:prSet presAssocID="{2966A286-9EBC-4D35-91CB-0680FA16D077}" presName="connTx" presStyleLbl="parChTrans1D4" presStyleIdx="4" presStyleCnt="6"/>
      <dgm:spPr/>
      <dgm:t>
        <a:bodyPr/>
        <a:lstStyle/>
        <a:p>
          <a:endParaRPr lang="de-DE"/>
        </a:p>
      </dgm:t>
    </dgm:pt>
    <dgm:pt modelId="{8692A959-50B9-498A-B7F7-F500D20CF185}" type="pres">
      <dgm:prSet presAssocID="{E45F82C5-56DF-4AFE-A6B6-BE50EDFBF468}" presName="root2" presStyleCnt="0"/>
      <dgm:spPr/>
    </dgm:pt>
    <dgm:pt modelId="{EE2E45D3-969F-4983-A3C0-8B0FA17EFB5E}" type="pres">
      <dgm:prSet presAssocID="{E45F82C5-56DF-4AFE-A6B6-BE50EDFBF468}" presName="LevelTwoTextNode" presStyleLbl="node4" presStyleIdx="4" presStyleCnt="6">
        <dgm:presLayoutVars>
          <dgm:chPref val="3"/>
        </dgm:presLayoutVars>
      </dgm:prSet>
      <dgm:spPr/>
      <dgm:t>
        <a:bodyPr/>
        <a:lstStyle/>
        <a:p>
          <a:endParaRPr lang="de-DE"/>
        </a:p>
      </dgm:t>
    </dgm:pt>
    <dgm:pt modelId="{8773A8C0-B462-434B-9EC1-C19D9EFCF666}" type="pres">
      <dgm:prSet presAssocID="{E45F82C5-56DF-4AFE-A6B6-BE50EDFBF468}" presName="level3hierChild" presStyleCnt="0"/>
      <dgm:spPr/>
    </dgm:pt>
    <dgm:pt modelId="{E0529B4C-9311-4BAA-8B8A-96B6798350DC}" type="pres">
      <dgm:prSet presAssocID="{8AA230EA-4FBD-4DAA-B06F-80EB85035678}" presName="conn2-1" presStyleLbl="parChTrans1D4" presStyleIdx="5" presStyleCnt="6"/>
      <dgm:spPr/>
      <dgm:t>
        <a:bodyPr/>
        <a:lstStyle/>
        <a:p>
          <a:endParaRPr lang="de-DE"/>
        </a:p>
      </dgm:t>
    </dgm:pt>
    <dgm:pt modelId="{54461E29-C4A1-4C5C-9006-71B422B1DE6E}" type="pres">
      <dgm:prSet presAssocID="{8AA230EA-4FBD-4DAA-B06F-80EB85035678}" presName="connTx" presStyleLbl="parChTrans1D4" presStyleIdx="5" presStyleCnt="6"/>
      <dgm:spPr/>
      <dgm:t>
        <a:bodyPr/>
        <a:lstStyle/>
        <a:p>
          <a:endParaRPr lang="de-DE"/>
        </a:p>
      </dgm:t>
    </dgm:pt>
    <dgm:pt modelId="{A0F51D8D-4D15-4DA8-BCDA-FE81C8AAF6EB}" type="pres">
      <dgm:prSet presAssocID="{9C8C95BB-3668-4EEB-8709-707E2B7DBB37}" presName="root2" presStyleCnt="0"/>
      <dgm:spPr/>
    </dgm:pt>
    <dgm:pt modelId="{5A186A2C-6D6D-412B-9857-1AACB7CB156B}" type="pres">
      <dgm:prSet presAssocID="{9C8C95BB-3668-4EEB-8709-707E2B7DBB37}" presName="LevelTwoTextNode" presStyleLbl="node4" presStyleIdx="5" presStyleCnt="6">
        <dgm:presLayoutVars>
          <dgm:chPref val="3"/>
        </dgm:presLayoutVars>
      </dgm:prSet>
      <dgm:spPr/>
      <dgm:t>
        <a:bodyPr/>
        <a:lstStyle/>
        <a:p>
          <a:endParaRPr lang="de-DE"/>
        </a:p>
      </dgm:t>
    </dgm:pt>
    <dgm:pt modelId="{78CF79FB-46A5-4AF3-ADE7-80AEBC482E22}" type="pres">
      <dgm:prSet presAssocID="{9C8C95BB-3668-4EEB-8709-707E2B7DBB37}" presName="level3hierChild" presStyleCnt="0"/>
      <dgm:spPr/>
    </dgm:pt>
    <dgm:pt modelId="{132152A3-A9B5-43F3-B8FD-3DC752441DD4}" type="pres">
      <dgm:prSet presAssocID="{D7AB6B45-1411-4B2A-A135-A1E249DC9AFA}" presName="conn2-1" presStyleLbl="parChTrans1D2" presStyleIdx="1" presStyleCnt="2"/>
      <dgm:spPr/>
      <dgm:t>
        <a:bodyPr/>
        <a:lstStyle/>
        <a:p>
          <a:endParaRPr lang="de-DE"/>
        </a:p>
      </dgm:t>
    </dgm:pt>
    <dgm:pt modelId="{FB8834CA-E8DD-411E-9D37-72C563259380}" type="pres">
      <dgm:prSet presAssocID="{D7AB6B45-1411-4B2A-A135-A1E249DC9AFA}" presName="connTx" presStyleLbl="parChTrans1D2" presStyleIdx="1" presStyleCnt="2"/>
      <dgm:spPr/>
      <dgm:t>
        <a:bodyPr/>
        <a:lstStyle/>
        <a:p>
          <a:endParaRPr lang="de-DE"/>
        </a:p>
      </dgm:t>
    </dgm:pt>
    <dgm:pt modelId="{2D0FFE42-F9DE-4ABE-B224-907ACCC60D6A}" type="pres">
      <dgm:prSet presAssocID="{3618B61F-B164-40C7-9282-D7EAE037A60D}" presName="root2" presStyleCnt="0"/>
      <dgm:spPr/>
    </dgm:pt>
    <dgm:pt modelId="{EE15847F-CBE4-4571-B180-6F98B6674FE1}" type="pres">
      <dgm:prSet presAssocID="{3618B61F-B164-40C7-9282-D7EAE037A60D}" presName="LevelTwoTextNode" presStyleLbl="node2" presStyleIdx="1" presStyleCnt="2">
        <dgm:presLayoutVars>
          <dgm:chPref val="3"/>
        </dgm:presLayoutVars>
      </dgm:prSet>
      <dgm:spPr/>
      <dgm:t>
        <a:bodyPr/>
        <a:lstStyle/>
        <a:p>
          <a:endParaRPr lang="de-DE"/>
        </a:p>
      </dgm:t>
    </dgm:pt>
    <dgm:pt modelId="{66BCD111-10C9-478F-B505-5EACCC5FF2E9}" type="pres">
      <dgm:prSet presAssocID="{3618B61F-B164-40C7-9282-D7EAE037A60D}" presName="level3hierChild" presStyleCnt="0"/>
      <dgm:spPr/>
    </dgm:pt>
  </dgm:ptLst>
  <dgm:cxnLst>
    <dgm:cxn modelId="{5A1A3D95-E35F-42F8-B449-E89A6AB2EBE5}" type="presOf" srcId="{E0358EE1-CCB5-442A-A920-D027A49E1F79}" destId="{DA63C794-AA72-4DB3-8629-56578B464773}" srcOrd="1" destOrd="0" presId="urn:microsoft.com/office/officeart/2008/layout/HorizontalMultiLevelHierarchy"/>
    <dgm:cxn modelId="{FF33FFDE-5B3E-41A1-90DA-9DEC7CA9984F}" type="presOf" srcId="{9C8C95BB-3668-4EEB-8709-707E2B7DBB37}" destId="{5A186A2C-6D6D-412B-9857-1AACB7CB156B}" srcOrd="0" destOrd="0" presId="urn:microsoft.com/office/officeart/2008/layout/HorizontalMultiLevelHierarchy"/>
    <dgm:cxn modelId="{8A981E79-ACCD-475D-B3CB-4E218C5B4C53}" type="presOf" srcId="{6E160187-63F8-4EAD-B66E-BE60DE285F88}" destId="{EB70E8E0-09C7-4D22-ADDC-67FF5FB1C744}" srcOrd="0" destOrd="0" presId="urn:microsoft.com/office/officeart/2008/layout/HorizontalMultiLevelHierarchy"/>
    <dgm:cxn modelId="{5DF2CC95-4FD1-4C89-B77A-1EFA48F935F1}" type="presOf" srcId="{E0358EE1-CCB5-442A-A920-D027A49E1F79}" destId="{09B9755D-0889-4831-A33A-426558AD30FB}" srcOrd="0" destOrd="0" presId="urn:microsoft.com/office/officeart/2008/layout/HorizontalMultiLevelHierarchy"/>
    <dgm:cxn modelId="{A03BFA5A-763E-40F7-AFBE-D97B7B9B3AC8}" srcId="{56BFD07D-6E03-434B-887F-D8681D54F247}" destId="{E45F82C5-56DF-4AFE-A6B6-BE50EDFBF468}" srcOrd="4" destOrd="0" parTransId="{2966A286-9EBC-4D35-91CB-0680FA16D077}" sibTransId="{7C865ADD-1835-4951-80F2-1EBF3DE36C03}"/>
    <dgm:cxn modelId="{2F221FE9-8F4D-41DE-9EBF-C515002E600B}" type="presOf" srcId="{D7D2D975-34F0-4568-AC51-5DB7936218A0}" destId="{D97DF278-AD20-4DC5-9A74-DB91B095B35C}" srcOrd="1" destOrd="0" presId="urn:microsoft.com/office/officeart/2008/layout/HorizontalMultiLevelHierarchy"/>
    <dgm:cxn modelId="{32FBD319-77E7-416A-B754-0422A1B1CC4D}" type="presOf" srcId="{2966A286-9EBC-4D35-91CB-0680FA16D077}" destId="{BA6D45CB-C135-425F-9517-6287D444295B}" srcOrd="0" destOrd="0" presId="urn:microsoft.com/office/officeart/2008/layout/HorizontalMultiLevelHierarchy"/>
    <dgm:cxn modelId="{B785B277-9F9E-40E6-B4A6-D68F7FC6F506}" type="presOf" srcId="{EBE8190F-BA91-4C52-B759-5C56CA9F3778}" destId="{54D94DCA-D6F4-48EC-B06E-323BDBEDDD3C}" srcOrd="0" destOrd="0" presId="urn:microsoft.com/office/officeart/2008/layout/HorizontalMultiLevelHierarchy"/>
    <dgm:cxn modelId="{36A96247-0C1B-4AB0-90E4-0383B6B93B11}" type="presOf" srcId="{D31BDFC8-5034-4266-9E37-664C5D3E5C13}" destId="{BF04E5BE-8EB2-4C00-8123-F1D3C16DA55E}" srcOrd="1" destOrd="0" presId="urn:microsoft.com/office/officeart/2008/layout/HorizontalMultiLevelHierarchy"/>
    <dgm:cxn modelId="{239552E5-3974-4E6D-B35C-16272247A78F}" type="presOf" srcId="{D31BDFC8-5034-4266-9E37-664C5D3E5C13}" destId="{6AC232C1-18A9-4F87-B5FD-A0D15742EE3F}" srcOrd="0" destOrd="0" presId="urn:microsoft.com/office/officeart/2008/layout/HorizontalMultiLevelHierarchy"/>
    <dgm:cxn modelId="{3A33582C-202B-4C51-845B-779959348D39}" srcId="{EBE8190F-BA91-4C52-B759-5C56CA9F3778}" destId="{1FC8C1F8-48C2-4F79-A53B-6C14901C0003}" srcOrd="0" destOrd="0" parTransId="{443882AA-F611-4505-B682-740779362AC2}" sibTransId="{56BB79F0-EC61-402C-857B-215A2132D250}"/>
    <dgm:cxn modelId="{CBF8256E-51E5-4A47-B9CF-B44998BFBDB3}" type="presOf" srcId="{443882AA-F611-4505-B682-740779362AC2}" destId="{CF8A45D6-76B4-4BFB-8796-D888879F7FDB}" srcOrd="1" destOrd="0" presId="urn:microsoft.com/office/officeart/2008/layout/HorizontalMultiLevelHierarchy"/>
    <dgm:cxn modelId="{E96DAF20-FA23-4ADB-BE96-CC1223036FAC}" type="presOf" srcId="{D7D2D975-34F0-4568-AC51-5DB7936218A0}" destId="{7ED09A4C-F773-4F62-919B-A63481CDC261}" srcOrd="0" destOrd="0" presId="urn:microsoft.com/office/officeart/2008/layout/HorizontalMultiLevelHierarchy"/>
    <dgm:cxn modelId="{86B82A12-556E-41B5-B48B-9A1CBEAD26EC}" srcId="{CC1424EE-37CA-4769-A35C-B3BD50754656}" destId="{EBE8190F-BA91-4C52-B759-5C56CA9F3778}" srcOrd="0" destOrd="0" parTransId="{FD10BAB9-24C4-49F2-AF6C-9CC8F3AFC71D}" sibTransId="{25CEE2BE-3648-43D6-B85A-9C2DA52EA0A0}"/>
    <dgm:cxn modelId="{0F9E1768-DE1B-45D8-95BF-8DC5163A6C98}" srcId="{56BFD07D-6E03-434B-887F-D8681D54F247}" destId="{962E5652-95CD-4F93-89C0-ADE863BDA6D5}" srcOrd="3" destOrd="0" parTransId="{D680F98A-6FB9-48CF-A930-917E3C51BBCE}" sibTransId="{87F28D71-F7CE-41CE-85FA-38036A99BB55}"/>
    <dgm:cxn modelId="{7CCA7591-8BA5-4A17-B0A3-006B932C2E45}" type="presOf" srcId="{D680F98A-6FB9-48CF-A930-917E3C51BBCE}" destId="{CD96E81F-3884-4577-92D1-688F63560748}" srcOrd="0" destOrd="0" presId="urn:microsoft.com/office/officeart/2008/layout/HorizontalMultiLevelHierarchy"/>
    <dgm:cxn modelId="{61B365E8-3A9C-4B08-B6B2-76ED0D340750}" type="presOf" srcId="{6A648447-B14A-4A37-8C27-B479DF1CC4A5}" destId="{21A30F5C-768C-436C-82A9-BFF74CCBEF80}" srcOrd="0" destOrd="0" presId="urn:microsoft.com/office/officeart/2008/layout/HorizontalMultiLevelHierarchy"/>
    <dgm:cxn modelId="{74B36ED4-B57C-4493-A83B-A26A4E88FBAC}" type="presOf" srcId="{0969A7FF-5950-4424-8A43-C4E1E54D5266}" destId="{5D0DD65B-F206-44A2-B253-84D70A6F07E6}" srcOrd="0" destOrd="0" presId="urn:microsoft.com/office/officeart/2008/layout/HorizontalMultiLevelHierarchy"/>
    <dgm:cxn modelId="{7509B974-858B-419A-8EFD-1122E90F765E}" srcId="{56BFD07D-6E03-434B-887F-D8681D54F247}" destId="{ECAE2F6C-D9E8-4706-8005-61133B487CB4}" srcOrd="1" destOrd="0" parTransId="{0969A7FF-5950-4424-8A43-C4E1E54D5266}" sibTransId="{4E947C94-FAE8-4DD1-89F3-2C4004FA4588}"/>
    <dgm:cxn modelId="{58ABA51F-7FA8-45C8-93A2-D0A60513DE60}" type="presOf" srcId="{D7AB6B45-1411-4B2A-A135-A1E249DC9AFA}" destId="{132152A3-A9B5-43F3-B8FD-3DC752441DD4}" srcOrd="0" destOrd="0" presId="urn:microsoft.com/office/officeart/2008/layout/HorizontalMultiLevelHierarchy"/>
    <dgm:cxn modelId="{512E1A2B-FD6E-4969-9DAA-C9E3BFFC20BC}" srcId="{EBE8190F-BA91-4C52-B759-5C56CA9F3778}" destId="{3618B61F-B164-40C7-9282-D7EAE037A60D}" srcOrd="1" destOrd="0" parTransId="{D7AB6B45-1411-4B2A-A135-A1E249DC9AFA}" sibTransId="{46CDB4C1-1504-40F0-8098-C2899265AC63}"/>
    <dgm:cxn modelId="{51E6AABE-E730-469D-B804-D67D08A67C82}" type="presOf" srcId="{3618B61F-B164-40C7-9282-D7EAE037A60D}" destId="{EE15847F-CBE4-4571-B180-6F98B6674FE1}" srcOrd="0" destOrd="0" presId="urn:microsoft.com/office/officeart/2008/layout/HorizontalMultiLevelHierarchy"/>
    <dgm:cxn modelId="{D0127583-413A-42AC-BCD2-1913AF6DD3AD}" type="presOf" srcId="{443882AA-F611-4505-B682-740779362AC2}" destId="{68657298-584E-4631-9031-551A45B2296A}" srcOrd="0" destOrd="0" presId="urn:microsoft.com/office/officeart/2008/layout/HorizontalMultiLevelHierarchy"/>
    <dgm:cxn modelId="{723840C6-EEAD-4CCA-9D3D-F3CF92B7C0BF}" type="presOf" srcId="{D680F98A-6FB9-48CF-A930-917E3C51BBCE}" destId="{E25CFAF9-9B2F-4757-A999-C484B9BA6DD0}" srcOrd="1" destOrd="0" presId="urn:microsoft.com/office/officeart/2008/layout/HorizontalMultiLevelHierarchy"/>
    <dgm:cxn modelId="{8013A53B-06F7-41B8-A547-9BC9EAA4529C}" type="presOf" srcId="{D7AB6B45-1411-4B2A-A135-A1E249DC9AFA}" destId="{FB8834CA-E8DD-411E-9D37-72C563259380}" srcOrd="1" destOrd="0" presId="urn:microsoft.com/office/officeart/2008/layout/HorizontalMultiLevelHierarchy"/>
    <dgm:cxn modelId="{B1AC1355-D7FC-4716-9CE6-2E71FC00A27B}" type="presOf" srcId="{56BFD07D-6E03-434B-887F-D8681D54F247}" destId="{985F5894-A80F-4B74-AB83-85E8D8977FF8}" srcOrd="0" destOrd="0" presId="urn:microsoft.com/office/officeart/2008/layout/HorizontalMultiLevelHierarchy"/>
    <dgm:cxn modelId="{7B98F3FC-76B3-47A5-B161-B24712F18C6D}" type="presOf" srcId="{E45F82C5-56DF-4AFE-A6B6-BE50EDFBF468}" destId="{EE2E45D3-969F-4983-A3C0-8B0FA17EFB5E}" srcOrd="0" destOrd="0" presId="urn:microsoft.com/office/officeart/2008/layout/HorizontalMultiLevelHierarchy"/>
    <dgm:cxn modelId="{9D0EA90C-ADA9-47E5-8DE0-116CEE972F15}" type="presOf" srcId="{1FC8C1F8-48C2-4F79-A53B-6C14901C0003}" destId="{F99B345F-CB2E-4BAE-A625-5095AAD4EBB3}" srcOrd="0" destOrd="0" presId="urn:microsoft.com/office/officeart/2008/layout/HorizontalMultiLevelHierarchy"/>
    <dgm:cxn modelId="{A17CD9B2-A41E-4527-B8B4-30DAF2973D24}" type="presOf" srcId="{8AA230EA-4FBD-4DAA-B06F-80EB85035678}" destId="{54461E29-C4A1-4C5C-9006-71B422B1DE6E}" srcOrd="1" destOrd="0" presId="urn:microsoft.com/office/officeart/2008/layout/HorizontalMultiLevelHierarchy"/>
    <dgm:cxn modelId="{2F7D6F50-CA08-4FD2-9523-9E32AC2DA4C8}" type="presOf" srcId="{0969A7FF-5950-4424-8A43-C4E1E54D5266}" destId="{6DA8440D-7D92-4C09-ADA1-4B0D16C7792C}" srcOrd="1" destOrd="0" presId="urn:microsoft.com/office/officeart/2008/layout/HorizontalMultiLevelHierarchy"/>
    <dgm:cxn modelId="{08AA081B-237E-46D1-B7E0-EF39B8DE6036}" type="presOf" srcId="{CC1424EE-37CA-4769-A35C-B3BD50754656}" destId="{25E6399B-3D76-45B4-A68F-4B1ABDFC8B3B}" srcOrd="0" destOrd="0" presId="urn:microsoft.com/office/officeart/2008/layout/HorizontalMultiLevelHierarchy"/>
    <dgm:cxn modelId="{E65E4D73-CF55-47C2-B0E5-720CA5D6F396}" type="presOf" srcId="{8AA230EA-4FBD-4DAA-B06F-80EB85035678}" destId="{E0529B4C-9311-4BAA-8B8A-96B6798350DC}" srcOrd="0" destOrd="0" presId="urn:microsoft.com/office/officeart/2008/layout/HorizontalMultiLevelHierarchy"/>
    <dgm:cxn modelId="{14286718-9967-48C9-A1C5-1DC486B77BC2}" srcId="{56BFD07D-6E03-434B-887F-D8681D54F247}" destId="{9C8C95BB-3668-4EEB-8709-707E2B7DBB37}" srcOrd="5" destOrd="0" parTransId="{8AA230EA-4FBD-4DAA-B06F-80EB85035678}" sibTransId="{54193804-C344-487E-AA16-7602F084ED50}"/>
    <dgm:cxn modelId="{B1B2FACB-9836-4D40-944B-C09340B37774}" srcId="{56BFD07D-6E03-434B-887F-D8681D54F247}" destId="{6E160187-63F8-4EAD-B66E-BE60DE285F88}" srcOrd="0" destOrd="0" parTransId="{D31BDFC8-5034-4266-9E37-664C5D3E5C13}" sibTransId="{E424AF19-9A5B-4CF7-9D05-73BDD2A0EB7F}"/>
    <dgm:cxn modelId="{9EEB611D-FC36-4296-B131-5F83B33AA5F2}" type="presOf" srcId="{962E5652-95CD-4F93-89C0-ADE863BDA6D5}" destId="{A5ACA64D-669F-453D-A007-ADABE0A90B28}" srcOrd="0" destOrd="0" presId="urn:microsoft.com/office/officeart/2008/layout/HorizontalMultiLevelHierarchy"/>
    <dgm:cxn modelId="{82096C4A-E11A-43A2-8140-2C1D81984463}" srcId="{56BFD07D-6E03-434B-887F-D8681D54F247}" destId="{6A648447-B14A-4A37-8C27-B479DF1CC4A5}" srcOrd="2" destOrd="0" parTransId="{D7D2D975-34F0-4568-AC51-5DB7936218A0}" sibTransId="{5CBBA758-6FC2-40AA-82CC-BD9525AB3CAE}"/>
    <dgm:cxn modelId="{50259073-8536-4119-9D7C-6AAC1C9B981B}" srcId="{1FC8C1F8-48C2-4F79-A53B-6C14901C0003}" destId="{56BFD07D-6E03-434B-887F-D8681D54F247}" srcOrd="0" destOrd="0" parTransId="{E0358EE1-CCB5-442A-A920-D027A49E1F79}" sibTransId="{184FD291-F28B-4DE5-8F44-49168623AE41}"/>
    <dgm:cxn modelId="{7C965D21-351A-4F24-AA19-6D8272F16321}" type="presOf" srcId="{2966A286-9EBC-4D35-91CB-0680FA16D077}" destId="{B60CB16B-B353-404F-849D-3B49E77F3395}" srcOrd="1" destOrd="0" presId="urn:microsoft.com/office/officeart/2008/layout/HorizontalMultiLevelHierarchy"/>
    <dgm:cxn modelId="{0496A23D-E9F0-417F-ADB1-A6DD406CF60D}" type="presOf" srcId="{ECAE2F6C-D9E8-4706-8005-61133B487CB4}" destId="{CCE210D5-FB09-48FE-BCC2-258D16D45AFE}" srcOrd="0" destOrd="0" presId="urn:microsoft.com/office/officeart/2008/layout/HorizontalMultiLevelHierarchy"/>
    <dgm:cxn modelId="{2E520D2E-3D70-43D5-987B-5662586AB872}" type="presParOf" srcId="{25E6399B-3D76-45B4-A68F-4B1ABDFC8B3B}" destId="{2E2FF9A1-CB09-42E9-B5CD-5541D5261DAF}" srcOrd="0" destOrd="0" presId="urn:microsoft.com/office/officeart/2008/layout/HorizontalMultiLevelHierarchy"/>
    <dgm:cxn modelId="{256EF657-F310-4EC9-B722-3945E4784D5D}" type="presParOf" srcId="{2E2FF9A1-CB09-42E9-B5CD-5541D5261DAF}" destId="{54D94DCA-D6F4-48EC-B06E-323BDBEDDD3C}" srcOrd="0" destOrd="0" presId="urn:microsoft.com/office/officeart/2008/layout/HorizontalMultiLevelHierarchy"/>
    <dgm:cxn modelId="{BA8031BB-7B6C-481B-AE7C-BA809A15EADE}" type="presParOf" srcId="{2E2FF9A1-CB09-42E9-B5CD-5541D5261DAF}" destId="{F1BBAFE4-42B9-48E8-8DD3-88DFE466AC61}" srcOrd="1" destOrd="0" presId="urn:microsoft.com/office/officeart/2008/layout/HorizontalMultiLevelHierarchy"/>
    <dgm:cxn modelId="{F0FE378A-9D55-4C8E-B85F-16276590DDC3}" type="presParOf" srcId="{F1BBAFE4-42B9-48E8-8DD3-88DFE466AC61}" destId="{68657298-584E-4631-9031-551A45B2296A}" srcOrd="0" destOrd="0" presId="urn:microsoft.com/office/officeart/2008/layout/HorizontalMultiLevelHierarchy"/>
    <dgm:cxn modelId="{9D1F0E68-65B0-44BE-9788-61C2CA934628}" type="presParOf" srcId="{68657298-584E-4631-9031-551A45B2296A}" destId="{CF8A45D6-76B4-4BFB-8796-D888879F7FDB}" srcOrd="0" destOrd="0" presId="urn:microsoft.com/office/officeart/2008/layout/HorizontalMultiLevelHierarchy"/>
    <dgm:cxn modelId="{4412C5EA-7207-40DA-9EF2-6227D9176D56}" type="presParOf" srcId="{F1BBAFE4-42B9-48E8-8DD3-88DFE466AC61}" destId="{A677EE08-2A97-46AF-963B-CB9E67319095}" srcOrd="1" destOrd="0" presId="urn:microsoft.com/office/officeart/2008/layout/HorizontalMultiLevelHierarchy"/>
    <dgm:cxn modelId="{E0234610-10FB-4D14-B626-70D8A2CC80CB}" type="presParOf" srcId="{A677EE08-2A97-46AF-963B-CB9E67319095}" destId="{F99B345F-CB2E-4BAE-A625-5095AAD4EBB3}" srcOrd="0" destOrd="0" presId="urn:microsoft.com/office/officeart/2008/layout/HorizontalMultiLevelHierarchy"/>
    <dgm:cxn modelId="{7B0D9F03-3ED7-4195-A224-C27D05BB671F}" type="presParOf" srcId="{A677EE08-2A97-46AF-963B-CB9E67319095}" destId="{B2D3B958-E761-4424-ADF4-AF2602A7A4F4}" srcOrd="1" destOrd="0" presId="urn:microsoft.com/office/officeart/2008/layout/HorizontalMultiLevelHierarchy"/>
    <dgm:cxn modelId="{2781E0F1-1C4A-414F-BB0A-958E3D5A35D4}" type="presParOf" srcId="{B2D3B958-E761-4424-ADF4-AF2602A7A4F4}" destId="{09B9755D-0889-4831-A33A-426558AD30FB}" srcOrd="0" destOrd="0" presId="urn:microsoft.com/office/officeart/2008/layout/HorizontalMultiLevelHierarchy"/>
    <dgm:cxn modelId="{714C3D48-9134-4086-B118-80C6B56340FA}" type="presParOf" srcId="{09B9755D-0889-4831-A33A-426558AD30FB}" destId="{DA63C794-AA72-4DB3-8629-56578B464773}" srcOrd="0" destOrd="0" presId="urn:microsoft.com/office/officeart/2008/layout/HorizontalMultiLevelHierarchy"/>
    <dgm:cxn modelId="{0959B1F4-7DA0-45BB-BE63-B06851EBE47D}" type="presParOf" srcId="{B2D3B958-E761-4424-ADF4-AF2602A7A4F4}" destId="{DBC35A53-0B67-47B6-98FB-E7A832D15AB9}" srcOrd="1" destOrd="0" presId="urn:microsoft.com/office/officeart/2008/layout/HorizontalMultiLevelHierarchy"/>
    <dgm:cxn modelId="{AC3B71A8-E759-487E-83EB-AEDB383BB2FF}" type="presParOf" srcId="{DBC35A53-0B67-47B6-98FB-E7A832D15AB9}" destId="{985F5894-A80F-4B74-AB83-85E8D8977FF8}" srcOrd="0" destOrd="0" presId="urn:microsoft.com/office/officeart/2008/layout/HorizontalMultiLevelHierarchy"/>
    <dgm:cxn modelId="{27363F67-5C64-49CE-A97F-5A780CC76126}" type="presParOf" srcId="{DBC35A53-0B67-47B6-98FB-E7A832D15AB9}" destId="{31E75DE8-7FD0-41D9-8C8C-A564A25AE476}" srcOrd="1" destOrd="0" presId="urn:microsoft.com/office/officeart/2008/layout/HorizontalMultiLevelHierarchy"/>
    <dgm:cxn modelId="{471F3DF7-69B3-4D84-9321-AEB4E98CA2D1}" type="presParOf" srcId="{31E75DE8-7FD0-41D9-8C8C-A564A25AE476}" destId="{6AC232C1-18A9-4F87-B5FD-A0D15742EE3F}" srcOrd="0" destOrd="0" presId="urn:microsoft.com/office/officeart/2008/layout/HorizontalMultiLevelHierarchy"/>
    <dgm:cxn modelId="{CD4A66DF-1E53-4B47-AA50-9F8E0C9C7C4D}" type="presParOf" srcId="{6AC232C1-18A9-4F87-B5FD-A0D15742EE3F}" destId="{BF04E5BE-8EB2-4C00-8123-F1D3C16DA55E}" srcOrd="0" destOrd="0" presId="urn:microsoft.com/office/officeart/2008/layout/HorizontalMultiLevelHierarchy"/>
    <dgm:cxn modelId="{E98359E5-C64F-46AE-867B-0A8830A4D9D5}" type="presParOf" srcId="{31E75DE8-7FD0-41D9-8C8C-A564A25AE476}" destId="{F01C3560-83EC-427E-BE9A-485E4696C916}" srcOrd="1" destOrd="0" presId="urn:microsoft.com/office/officeart/2008/layout/HorizontalMultiLevelHierarchy"/>
    <dgm:cxn modelId="{1BB0A01B-6784-47B4-873E-ADB8BA41480D}" type="presParOf" srcId="{F01C3560-83EC-427E-BE9A-485E4696C916}" destId="{EB70E8E0-09C7-4D22-ADDC-67FF5FB1C744}" srcOrd="0" destOrd="0" presId="urn:microsoft.com/office/officeart/2008/layout/HorizontalMultiLevelHierarchy"/>
    <dgm:cxn modelId="{681F75CC-F691-4677-8EBE-0EA801E6B66C}" type="presParOf" srcId="{F01C3560-83EC-427E-BE9A-485E4696C916}" destId="{62656295-5BD7-4CD9-A8D4-7949C786C9BB}" srcOrd="1" destOrd="0" presId="urn:microsoft.com/office/officeart/2008/layout/HorizontalMultiLevelHierarchy"/>
    <dgm:cxn modelId="{3069F2D2-A37A-43D1-A566-7C672BDBCBA3}" type="presParOf" srcId="{31E75DE8-7FD0-41D9-8C8C-A564A25AE476}" destId="{5D0DD65B-F206-44A2-B253-84D70A6F07E6}" srcOrd="2" destOrd="0" presId="urn:microsoft.com/office/officeart/2008/layout/HorizontalMultiLevelHierarchy"/>
    <dgm:cxn modelId="{EB8875A7-FEF6-404A-8CB1-3FAA58955288}" type="presParOf" srcId="{5D0DD65B-F206-44A2-B253-84D70A6F07E6}" destId="{6DA8440D-7D92-4C09-ADA1-4B0D16C7792C}" srcOrd="0" destOrd="0" presId="urn:microsoft.com/office/officeart/2008/layout/HorizontalMultiLevelHierarchy"/>
    <dgm:cxn modelId="{1FABA957-B8DD-47D5-A45D-72732CC83E0C}" type="presParOf" srcId="{31E75DE8-7FD0-41D9-8C8C-A564A25AE476}" destId="{76C4A92B-D881-437F-8697-AFD1429D6413}" srcOrd="3" destOrd="0" presId="urn:microsoft.com/office/officeart/2008/layout/HorizontalMultiLevelHierarchy"/>
    <dgm:cxn modelId="{63C2D947-2793-42CF-B25A-ABFB0F706033}" type="presParOf" srcId="{76C4A92B-D881-437F-8697-AFD1429D6413}" destId="{CCE210D5-FB09-48FE-BCC2-258D16D45AFE}" srcOrd="0" destOrd="0" presId="urn:microsoft.com/office/officeart/2008/layout/HorizontalMultiLevelHierarchy"/>
    <dgm:cxn modelId="{A6F34F14-2563-42DF-B6AB-851A369E02D4}" type="presParOf" srcId="{76C4A92B-D881-437F-8697-AFD1429D6413}" destId="{543BBDFC-7BA0-49D7-A02B-AAF12F0C9EB7}" srcOrd="1" destOrd="0" presId="urn:microsoft.com/office/officeart/2008/layout/HorizontalMultiLevelHierarchy"/>
    <dgm:cxn modelId="{76E8D1D4-6F30-43B0-B34A-07C715150AB3}" type="presParOf" srcId="{31E75DE8-7FD0-41D9-8C8C-A564A25AE476}" destId="{7ED09A4C-F773-4F62-919B-A63481CDC261}" srcOrd="4" destOrd="0" presId="urn:microsoft.com/office/officeart/2008/layout/HorizontalMultiLevelHierarchy"/>
    <dgm:cxn modelId="{DBDB82C4-C665-41F5-9941-E2A7B6C99BC3}" type="presParOf" srcId="{7ED09A4C-F773-4F62-919B-A63481CDC261}" destId="{D97DF278-AD20-4DC5-9A74-DB91B095B35C}" srcOrd="0" destOrd="0" presId="urn:microsoft.com/office/officeart/2008/layout/HorizontalMultiLevelHierarchy"/>
    <dgm:cxn modelId="{DBFEA4B0-69A2-424D-B30A-8D205874F0F9}" type="presParOf" srcId="{31E75DE8-7FD0-41D9-8C8C-A564A25AE476}" destId="{39104F4E-E3D8-41C8-A239-7E64CC2DA86E}" srcOrd="5" destOrd="0" presId="urn:microsoft.com/office/officeart/2008/layout/HorizontalMultiLevelHierarchy"/>
    <dgm:cxn modelId="{7F13AFA8-B0E2-4052-9B60-1D6EEA7FD53C}" type="presParOf" srcId="{39104F4E-E3D8-41C8-A239-7E64CC2DA86E}" destId="{21A30F5C-768C-436C-82A9-BFF74CCBEF80}" srcOrd="0" destOrd="0" presId="urn:microsoft.com/office/officeart/2008/layout/HorizontalMultiLevelHierarchy"/>
    <dgm:cxn modelId="{7CBED5D5-95AC-4851-822C-9CCDBCDCE872}" type="presParOf" srcId="{39104F4E-E3D8-41C8-A239-7E64CC2DA86E}" destId="{611A00FE-ED37-44DE-9D80-8AC9E845DFDA}" srcOrd="1" destOrd="0" presId="urn:microsoft.com/office/officeart/2008/layout/HorizontalMultiLevelHierarchy"/>
    <dgm:cxn modelId="{FB7BC6A0-148C-45B7-8A97-00AE4652A902}" type="presParOf" srcId="{31E75DE8-7FD0-41D9-8C8C-A564A25AE476}" destId="{CD96E81F-3884-4577-92D1-688F63560748}" srcOrd="6" destOrd="0" presId="urn:microsoft.com/office/officeart/2008/layout/HorizontalMultiLevelHierarchy"/>
    <dgm:cxn modelId="{DDA7F4DC-D98A-4A1D-9B6D-661EA6F92B0A}" type="presParOf" srcId="{CD96E81F-3884-4577-92D1-688F63560748}" destId="{E25CFAF9-9B2F-4757-A999-C484B9BA6DD0}" srcOrd="0" destOrd="0" presId="urn:microsoft.com/office/officeart/2008/layout/HorizontalMultiLevelHierarchy"/>
    <dgm:cxn modelId="{909C16AD-266F-431A-B6ED-2FE47B58ABE4}" type="presParOf" srcId="{31E75DE8-7FD0-41D9-8C8C-A564A25AE476}" destId="{FA4009A7-D88E-4BB8-9684-0120A26E1994}" srcOrd="7" destOrd="0" presId="urn:microsoft.com/office/officeart/2008/layout/HorizontalMultiLevelHierarchy"/>
    <dgm:cxn modelId="{48F03698-C10A-4BBA-87B5-62FC984C27FD}" type="presParOf" srcId="{FA4009A7-D88E-4BB8-9684-0120A26E1994}" destId="{A5ACA64D-669F-453D-A007-ADABE0A90B28}" srcOrd="0" destOrd="0" presId="urn:microsoft.com/office/officeart/2008/layout/HorizontalMultiLevelHierarchy"/>
    <dgm:cxn modelId="{D279A0B7-DF22-4EEE-9382-E93CE7D3F61C}" type="presParOf" srcId="{FA4009A7-D88E-4BB8-9684-0120A26E1994}" destId="{B5F7E0EF-2278-4648-BC17-ADFFF0156F49}" srcOrd="1" destOrd="0" presId="urn:microsoft.com/office/officeart/2008/layout/HorizontalMultiLevelHierarchy"/>
    <dgm:cxn modelId="{B5A34C84-7520-4C4C-A194-0CD539A930E7}" type="presParOf" srcId="{31E75DE8-7FD0-41D9-8C8C-A564A25AE476}" destId="{BA6D45CB-C135-425F-9517-6287D444295B}" srcOrd="8" destOrd="0" presId="urn:microsoft.com/office/officeart/2008/layout/HorizontalMultiLevelHierarchy"/>
    <dgm:cxn modelId="{509BB9F0-7760-4DFC-A741-77E494EB659D}" type="presParOf" srcId="{BA6D45CB-C135-425F-9517-6287D444295B}" destId="{B60CB16B-B353-404F-849D-3B49E77F3395}" srcOrd="0" destOrd="0" presId="urn:microsoft.com/office/officeart/2008/layout/HorizontalMultiLevelHierarchy"/>
    <dgm:cxn modelId="{5340CC97-7282-41E9-9409-21DFA222ECB3}" type="presParOf" srcId="{31E75DE8-7FD0-41D9-8C8C-A564A25AE476}" destId="{8692A959-50B9-498A-B7F7-F500D20CF185}" srcOrd="9" destOrd="0" presId="urn:microsoft.com/office/officeart/2008/layout/HorizontalMultiLevelHierarchy"/>
    <dgm:cxn modelId="{2B9F297D-4AA3-4714-9E91-0EECA9B20C02}" type="presParOf" srcId="{8692A959-50B9-498A-B7F7-F500D20CF185}" destId="{EE2E45D3-969F-4983-A3C0-8B0FA17EFB5E}" srcOrd="0" destOrd="0" presId="urn:microsoft.com/office/officeart/2008/layout/HorizontalMultiLevelHierarchy"/>
    <dgm:cxn modelId="{8736EA57-194F-4E20-9C99-8EB61A0A8219}" type="presParOf" srcId="{8692A959-50B9-498A-B7F7-F500D20CF185}" destId="{8773A8C0-B462-434B-9EC1-C19D9EFCF666}" srcOrd="1" destOrd="0" presId="urn:microsoft.com/office/officeart/2008/layout/HorizontalMultiLevelHierarchy"/>
    <dgm:cxn modelId="{256181AC-04F2-4990-A654-E0A7424E118A}" type="presParOf" srcId="{31E75DE8-7FD0-41D9-8C8C-A564A25AE476}" destId="{E0529B4C-9311-4BAA-8B8A-96B6798350DC}" srcOrd="10" destOrd="0" presId="urn:microsoft.com/office/officeart/2008/layout/HorizontalMultiLevelHierarchy"/>
    <dgm:cxn modelId="{1700CA98-A926-4887-9827-C0FF9D218915}" type="presParOf" srcId="{E0529B4C-9311-4BAA-8B8A-96B6798350DC}" destId="{54461E29-C4A1-4C5C-9006-71B422B1DE6E}" srcOrd="0" destOrd="0" presId="urn:microsoft.com/office/officeart/2008/layout/HorizontalMultiLevelHierarchy"/>
    <dgm:cxn modelId="{3505306C-1128-4421-BD89-8BB7F38AAC65}" type="presParOf" srcId="{31E75DE8-7FD0-41D9-8C8C-A564A25AE476}" destId="{A0F51D8D-4D15-4DA8-BCDA-FE81C8AAF6EB}" srcOrd="11" destOrd="0" presId="urn:microsoft.com/office/officeart/2008/layout/HorizontalMultiLevelHierarchy"/>
    <dgm:cxn modelId="{AA0FAB04-674F-474D-85DC-F084D1679226}" type="presParOf" srcId="{A0F51D8D-4D15-4DA8-BCDA-FE81C8AAF6EB}" destId="{5A186A2C-6D6D-412B-9857-1AACB7CB156B}" srcOrd="0" destOrd="0" presId="urn:microsoft.com/office/officeart/2008/layout/HorizontalMultiLevelHierarchy"/>
    <dgm:cxn modelId="{82236201-6023-4207-AF04-BB633564E667}" type="presParOf" srcId="{A0F51D8D-4D15-4DA8-BCDA-FE81C8AAF6EB}" destId="{78CF79FB-46A5-4AF3-ADE7-80AEBC482E22}" srcOrd="1" destOrd="0" presId="urn:microsoft.com/office/officeart/2008/layout/HorizontalMultiLevelHierarchy"/>
    <dgm:cxn modelId="{A6ECD719-F689-4E8E-805C-BABBBB49F78B}" type="presParOf" srcId="{F1BBAFE4-42B9-48E8-8DD3-88DFE466AC61}" destId="{132152A3-A9B5-43F3-B8FD-3DC752441DD4}" srcOrd="2" destOrd="0" presId="urn:microsoft.com/office/officeart/2008/layout/HorizontalMultiLevelHierarchy"/>
    <dgm:cxn modelId="{D7C7A343-DFC4-43F8-BB68-26F330820E28}" type="presParOf" srcId="{132152A3-A9B5-43F3-B8FD-3DC752441DD4}" destId="{FB8834CA-E8DD-411E-9D37-72C563259380}" srcOrd="0" destOrd="0" presId="urn:microsoft.com/office/officeart/2008/layout/HorizontalMultiLevelHierarchy"/>
    <dgm:cxn modelId="{1935ABFC-BCC9-4657-840D-4F86AA3A8BC9}" type="presParOf" srcId="{F1BBAFE4-42B9-48E8-8DD3-88DFE466AC61}" destId="{2D0FFE42-F9DE-4ABE-B224-907ACCC60D6A}" srcOrd="3" destOrd="0" presId="urn:microsoft.com/office/officeart/2008/layout/HorizontalMultiLevelHierarchy"/>
    <dgm:cxn modelId="{96041E9A-9D60-46FE-BC53-94CDFF539E3E}" type="presParOf" srcId="{2D0FFE42-F9DE-4ABE-B224-907ACCC60D6A}" destId="{EE15847F-CBE4-4571-B180-6F98B6674FE1}" srcOrd="0" destOrd="0" presId="urn:microsoft.com/office/officeart/2008/layout/HorizontalMultiLevelHierarchy"/>
    <dgm:cxn modelId="{A668676E-3805-42D8-ABC1-F819BAF77CA3}" type="presParOf" srcId="{2D0FFE42-F9DE-4ABE-B224-907ACCC60D6A}" destId="{66BCD111-10C9-478F-B505-5EACCC5FF2E9}"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1424EE-37CA-4769-A35C-B3BD50754656}" type="doc">
      <dgm:prSet loTypeId="urn:microsoft.com/office/officeart/2008/layout/HorizontalMultiLevelHierarchy" loCatId="hierarchy" qsTypeId="urn:microsoft.com/office/officeart/2005/8/quickstyle/3d1" qsCatId="3D" csTypeId="urn:microsoft.com/office/officeart/2005/8/colors/accent1_2" csCatId="accent1" phldr="1"/>
      <dgm:spPr/>
      <dgm:t>
        <a:bodyPr/>
        <a:lstStyle/>
        <a:p>
          <a:endParaRPr lang="de-DE"/>
        </a:p>
      </dgm:t>
    </dgm:pt>
    <dgm:pt modelId="{EBE8190F-BA91-4C52-B759-5C56CA9F3778}">
      <dgm:prSet phldrT="[Text]" custT="1"/>
      <dgm:spPr>
        <a:solidFill>
          <a:srgbClr val="FFC000"/>
        </a:solidFill>
      </dgm:spPr>
      <dgm:t>
        <a:bodyPr/>
        <a:lstStyle/>
        <a:p>
          <a:r>
            <a:rPr lang="de-DE" sz="1050" b="1" dirty="0" smtClean="0">
              <a:solidFill>
                <a:schemeClr val="tx1"/>
              </a:solidFill>
            </a:rPr>
            <a:t>Peplink-connect</a:t>
          </a:r>
          <a:endParaRPr lang="de-DE" sz="1050" b="1" dirty="0">
            <a:solidFill>
              <a:schemeClr val="tx1"/>
            </a:solidFill>
          </a:endParaRPr>
        </a:p>
      </dgm:t>
    </dgm:pt>
    <dgm:pt modelId="{FD10BAB9-24C4-49F2-AF6C-9CC8F3AFC71D}" type="parTrans" cxnId="{86B82A12-556E-41B5-B48B-9A1CBEAD26EC}">
      <dgm:prSet/>
      <dgm:spPr/>
      <dgm:t>
        <a:bodyPr/>
        <a:lstStyle/>
        <a:p>
          <a:endParaRPr lang="de-DE"/>
        </a:p>
      </dgm:t>
    </dgm:pt>
    <dgm:pt modelId="{25CEE2BE-3648-43D6-B85A-9C2DA52EA0A0}" type="sibTrans" cxnId="{86B82A12-556E-41B5-B48B-9A1CBEAD26EC}">
      <dgm:prSet/>
      <dgm:spPr/>
      <dgm:t>
        <a:bodyPr/>
        <a:lstStyle/>
        <a:p>
          <a:endParaRPr lang="de-DE"/>
        </a:p>
      </dgm:t>
    </dgm:pt>
    <dgm:pt modelId="{1FC8C1F8-48C2-4F79-A53B-6C14901C0003}">
      <dgm:prSet phldrT="[Text]" custT="1"/>
      <dgm:spPr>
        <a:solidFill>
          <a:srgbClr val="FFC000"/>
        </a:solidFill>
      </dgm:spPr>
      <dgm:t>
        <a:bodyPr/>
        <a:lstStyle/>
        <a:p>
          <a:r>
            <a:rPr lang="de-DE" sz="1050" b="1" dirty="0" smtClean="0">
              <a:solidFill>
                <a:schemeClr val="tx1"/>
              </a:solidFill>
            </a:rPr>
            <a:t>src</a:t>
          </a:r>
          <a:endParaRPr lang="de-DE" sz="1050" b="1" dirty="0">
            <a:solidFill>
              <a:schemeClr val="tx1"/>
            </a:solidFill>
          </a:endParaRPr>
        </a:p>
      </dgm:t>
    </dgm:pt>
    <dgm:pt modelId="{443882AA-F611-4505-B682-740779362AC2}" type="parTrans" cxnId="{3A33582C-202B-4C51-845B-779959348D39}">
      <dgm:prSet custT="1"/>
      <dgm:spPr/>
      <dgm:t>
        <a:bodyPr/>
        <a:lstStyle/>
        <a:p>
          <a:endParaRPr lang="de-DE" sz="1050" b="1" dirty="0"/>
        </a:p>
      </dgm:t>
    </dgm:pt>
    <dgm:pt modelId="{56BB79F0-EC61-402C-857B-215A2132D250}" type="sibTrans" cxnId="{3A33582C-202B-4C51-845B-779959348D39}">
      <dgm:prSet/>
      <dgm:spPr/>
      <dgm:t>
        <a:bodyPr/>
        <a:lstStyle/>
        <a:p>
          <a:endParaRPr lang="de-DE"/>
        </a:p>
      </dgm:t>
    </dgm:pt>
    <dgm:pt modelId="{56BFD07D-6E03-434B-887F-D8681D54F247}">
      <dgm:prSet custT="1"/>
      <dgm:spPr>
        <a:solidFill>
          <a:srgbClr val="FFC000"/>
        </a:solidFill>
      </dgm:spPr>
      <dgm:t>
        <a:bodyPr/>
        <a:lstStyle/>
        <a:p>
          <a:r>
            <a:rPr lang="de-DE" sz="1050" b="1" dirty="0" smtClean="0">
              <a:solidFill>
                <a:schemeClr val="tx1"/>
              </a:solidFill>
            </a:rPr>
            <a:t>libs</a:t>
          </a:r>
          <a:endParaRPr lang="de-DE" sz="1050" b="1" dirty="0">
            <a:solidFill>
              <a:schemeClr val="tx1"/>
            </a:solidFill>
          </a:endParaRPr>
        </a:p>
      </dgm:t>
    </dgm:pt>
    <dgm:pt modelId="{E0358EE1-CCB5-442A-A920-D027A49E1F79}" type="parTrans" cxnId="{50259073-8536-4119-9D7C-6AAC1C9B981B}">
      <dgm:prSet custT="1"/>
      <dgm:spPr/>
      <dgm:t>
        <a:bodyPr/>
        <a:lstStyle/>
        <a:p>
          <a:endParaRPr lang="de-DE" sz="1050" b="1" dirty="0"/>
        </a:p>
      </dgm:t>
    </dgm:pt>
    <dgm:pt modelId="{184FD291-F28B-4DE5-8F44-49168623AE41}" type="sibTrans" cxnId="{50259073-8536-4119-9D7C-6AAC1C9B981B}">
      <dgm:prSet/>
      <dgm:spPr/>
      <dgm:t>
        <a:bodyPr/>
        <a:lstStyle/>
        <a:p>
          <a:endParaRPr lang="de-DE"/>
        </a:p>
      </dgm:t>
    </dgm:pt>
    <dgm:pt modelId="{6E160187-63F8-4EAD-B66E-BE60DE285F88}">
      <dgm:prSet custT="1"/>
      <dgm:spPr>
        <a:solidFill>
          <a:schemeClr val="accent1"/>
        </a:solidFill>
        <a:ln>
          <a:solidFill>
            <a:schemeClr val="accent1"/>
          </a:solidFill>
        </a:ln>
      </dgm:spPr>
      <dgm:t>
        <a:bodyPr/>
        <a:lstStyle/>
        <a:p>
          <a:r>
            <a:rPr lang="de-DE" sz="1050" b="1" dirty="0" smtClean="0">
              <a:solidFill>
                <a:schemeClr val="tx1"/>
              </a:solidFill>
            </a:rPr>
            <a:t>priority.php</a:t>
          </a:r>
          <a:endParaRPr lang="de-DE" sz="1050" b="1" dirty="0">
            <a:solidFill>
              <a:schemeClr val="tx1"/>
            </a:solidFill>
          </a:endParaRPr>
        </a:p>
      </dgm:t>
    </dgm:pt>
    <dgm:pt modelId="{D31BDFC8-5034-4266-9E37-664C5D3E5C13}" type="parTrans" cxnId="{B1B2FACB-9836-4D40-944B-C09340B37774}">
      <dgm:prSet custT="1"/>
      <dgm:spPr/>
      <dgm:t>
        <a:bodyPr/>
        <a:lstStyle/>
        <a:p>
          <a:endParaRPr lang="de-DE" sz="1050" b="1" dirty="0"/>
        </a:p>
      </dgm:t>
    </dgm:pt>
    <dgm:pt modelId="{E424AF19-9A5B-4CF7-9D05-73BDD2A0EB7F}" type="sibTrans" cxnId="{B1B2FACB-9836-4D40-944B-C09340B37774}">
      <dgm:prSet/>
      <dgm:spPr/>
      <dgm:t>
        <a:bodyPr/>
        <a:lstStyle/>
        <a:p>
          <a:endParaRPr lang="de-DE"/>
        </a:p>
      </dgm:t>
    </dgm:pt>
    <dgm:pt modelId="{3618B61F-B164-40C7-9282-D7EAE037A60D}">
      <dgm:prSet custT="1"/>
      <dgm:spPr/>
      <dgm:t>
        <a:bodyPr/>
        <a:lstStyle/>
        <a:p>
          <a:r>
            <a:rPr lang="de-DE" sz="1050" b="1" dirty="0" smtClean="0">
              <a:solidFill>
                <a:schemeClr val="tx1"/>
              </a:solidFill>
            </a:rPr>
            <a:t>Index.php</a:t>
          </a:r>
          <a:endParaRPr lang="de-DE" sz="1050" b="1" dirty="0">
            <a:solidFill>
              <a:schemeClr val="tx1"/>
            </a:solidFill>
          </a:endParaRPr>
        </a:p>
      </dgm:t>
    </dgm:pt>
    <dgm:pt modelId="{D7AB6B45-1411-4B2A-A135-A1E249DC9AFA}" type="parTrans" cxnId="{512E1A2B-FD6E-4969-9DAA-C9E3BFFC20BC}">
      <dgm:prSet/>
      <dgm:spPr/>
      <dgm:t>
        <a:bodyPr/>
        <a:lstStyle/>
        <a:p>
          <a:endParaRPr lang="de-DE" dirty="0"/>
        </a:p>
      </dgm:t>
    </dgm:pt>
    <dgm:pt modelId="{46CDB4C1-1504-40F0-8098-C2899265AC63}" type="sibTrans" cxnId="{512E1A2B-FD6E-4969-9DAA-C9E3BFFC20BC}">
      <dgm:prSet/>
      <dgm:spPr/>
      <dgm:t>
        <a:bodyPr/>
        <a:lstStyle/>
        <a:p>
          <a:endParaRPr lang="de-DE"/>
        </a:p>
      </dgm:t>
    </dgm:pt>
    <dgm:pt modelId="{ECAE2F6C-D9E8-4706-8005-61133B487CB4}">
      <dgm:prSet custT="1"/>
      <dgm:spPr>
        <a:solidFill>
          <a:srgbClr val="92D050"/>
        </a:solidFill>
        <a:ln>
          <a:solidFill>
            <a:schemeClr val="accent1"/>
          </a:solidFill>
        </a:ln>
      </dgm:spPr>
      <dgm:t>
        <a:bodyPr/>
        <a:lstStyle/>
        <a:p>
          <a:r>
            <a:rPr lang="de-DE" sz="1050" b="1" dirty="0" smtClean="0">
              <a:solidFill>
                <a:schemeClr val="tx1"/>
              </a:solidFill>
            </a:rPr>
            <a:t>script_priority.js</a:t>
          </a:r>
          <a:endParaRPr lang="de-DE" sz="1050" b="1" dirty="0">
            <a:solidFill>
              <a:schemeClr val="tx1"/>
            </a:solidFill>
          </a:endParaRPr>
        </a:p>
      </dgm:t>
    </dgm:pt>
    <dgm:pt modelId="{0969A7FF-5950-4424-8A43-C4E1E54D5266}" type="parTrans" cxnId="{7509B974-858B-419A-8EFD-1122E90F765E}">
      <dgm:prSet/>
      <dgm:spPr/>
      <dgm:t>
        <a:bodyPr/>
        <a:lstStyle/>
        <a:p>
          <a:endParaRPr lang="de-DE" dirty="0"/>
        </a:p>
      </dgm:t>
    </dgm:pt>
    <dgm:pt modelId="{4E947C94-FAE8-4DD1-89F3-2C4004FA4588}" type="sibTrans" cxnId="{7509B974-858B-419A-8EFD-1122E90F765E}">
      <dgm:prSet/>
      <dgm:spPr/>
      <dgm:t>
        <a:bodyPr/>
        <a:lstStyle/>
        <a:p>
          <a:endParaRPr lang="de-DE"/>
        </a:p>
      </dgm:t>
    </dgm:pt>
    <dgm:pt modelId="{25E6399B-3D76-45B4-A68F-4B1ABDFC8B3B}" type="pres">
      <dgm:prSet presAssocID="{CC1424EE-37CA-4769-A35C-B3BD50754656}" presName="Name0" presStyleCnt="0">
        <dgm:presLayoutVars>
          <dgm:chPref val="1"/>
          <dgm:dir/>
          <dgm:animOne val="branch"/>
          <dgm:animLvl val="lvl"/>
          <dgm:resizeHandles val="exact"/>
        </dgm:presLayoutVars>
      </dgm:prSet>
      <dgm:spPr/>
      <dgm:t>
        <a:bodyPr/>
        <a:lstStyle/>
        <a:p>
          <a:endParaRPr lang="de-DE"/>
        </a:p>
      </dgm:t>
    </dgm:pt>
    <dgm:pt modelId="{2E2FF9A1-CB09-42E9-B5CD-5541D5261DAF}" type="pres">
      <dgm:prSet presAssocID="{EBE8190F-BA91-4C52-B759-5C56CA9F3778}" presName="root1" presStyleCnt="0"/>
      <dgm:spPr/>
    </dgm:pt>
    <dgm:pt modelId="{54D94DCA-D6F4-48EC-B06E-323BDBEDDD3C}" type="pres">
      <dgm:prSet presAssocID="{EBE8190F-BA91-4C52-B759-5C56CA9F3778}" presName="LevelOneTextNode" presStyleLbl="node0" presStyleIdx="0" presStyleCnt="1">
        <dgm:presLayoutVars>
          <dgm:chPref val="3"/>
        </dgm:presLayoutVars>
      </dgm:prSet>
      <dgm:spPr/>
      <dgm:t>
        <a:bodyPr/>
        <a:lstStyle/>
        <a:p>
          <a:endParaRPr lang="de-DE"/>
        </a:p>
      </dgm:t>
    </dgm:pt>
    <dgm:pt modelId="{F1BBAFE4-42B9-48E8-8DD3-88DFE466AC61}" type="pres">
      <dgm:prSet presAssocID="{EBE8190F-BA91-4C52-B759-5C56CA9F3778}" presName="level2hierChild" presStyleCnt="0"/>
      <dgm:spPr/>
    </dgm:pt>
    <dgm:pt modelId="{68657298-584E-4631-9031-551A45B2296A}" type="pres">
      <dgm:prSet presAssocID="{443882AA-F611-4505-B682-740779362AC2}" presName="conn2-1" presStyleLbl="parChTrans1D2" presStyleIdx="0" presStyleCnt="2"/>
      <dgm:spPr/>
      <dgm:t>
        <a:bodyPr/>
        <a:lstStyle/>
        <a:p>
          <a:endParaRPr lang="de-DE"/>
        </a:p>
      </dgm:t>
    </dgm:pt>
    <dgm:pt modelId="{CF8A45D6-76B4-4BFB-8796-D888879F7FDB}" type="pres">
      <dgm:prSet presAssocID="{443882AA-F611-4505-B682-740779362AC2}" presName="connTx" presStyleLbl="parChTrans1D2" presStyleIdx="0" presStyleCnt="2"/>
      <dgm:spPr/>
      <dgm:t>
        <a:bodyPr/>
        <a:lstStyle/>
        <a:p>
          <a:endParaRPr lang="de-DE"/>
        </a:p>
      </dgm:t>
    </dgm:pt>
    <dgm:pt modelId="{A677EE08-2A97-46AF-963B-CB9E67319095}" type="pres">
      <dgm:prSet presAssocID="{1FC8C1F8-48C2-4F79-A53B-6C14901C0003}" presName="root2" presStyleCnt="0"/>
      <dgm:spPr/>
    </dgm:pt>
    <dgm:pt modelId="{F99B345F-CB2E-4BAE-A625-5095AAD4EBB3}" type="pres">
      <dgm:prSet presAssocID="{1FC8C1F8-48C2-4F79-A53B-6C14901C0003}" presName="LevelTwoTextNode" presStyleLbl="node2" presStyleIdx="0" presStyleCnt="2">
        <dgm:presLayoutVars>
          <dgm:chPref val="3"/>
        </dgm:presLayoutVars>
      </dgm:prSet>
      <dgm:spPr/>
      <dgm:t>
        <a:bodyPr/>
        <a:lstStyle/>
        <a:p>
          <a:endParaRPr lang="de-DE"/>
        </a:p>
      </dgm:t>
    </dgm:pt>
    <dgm:pt modelId="{B2D3B958-E761-4424-ADF4-AF2602A7A4F4}" type="pres">
      <dgm:prSet presAssocID="{1FC8C1F8-48C2-4F79-A53B-6C14901C0003}" presName="level3hierChild" presStyleCnt="0"/>
      <dgm:spPr/>
    </dgm:pt>
    <dgm:pt modelId="{09B9755D-0889-4831-A33A-426558AD30FB}" type="pres">
      <dgm:prSet presAssocID="{E0358EE1-CCB5-442A-A920-D027A49E1F79}" presName="conn2-1" presStyleLbl="parChTrans1D3" presStyleIdx="0" presStyleCnt="1"/>
      <dgm:spPr/>
      <dgm:t>
        <a:bodyPr/>
        <a:lstStyle/>
        <a:p>
          <a:endParaRPr lang="de-DE"/>
        </a:p>
      </dgm:t>
    </dgm:pt>
    <dgm:pt modelId="{DA63C794-AA72-4DB3-8629-56578B464773}" type="pres">
      <dgm:prSet presAssocID="{E0358EE1-CCB5-442A-A920-D027A49E1F79}" presName="connTx" presStyleLbl="parChTrans1D3" presStyleIdx="0" presStyleCnt="1"/>
      <dgm:spPr/>
      <dgm:t>
        <a:bodyPr/>
        <a:lstStyle/>
        <a:p>
          <a:endParaRPr lang="de-DE"/>
        </a:p>
      </dgm:t>
    </dgm:pt>
    <dgm:pt modelId="{DBC35A53-0B67-47B6-98FB-E7A832D15AB9}" type="pres">
      <dgm:prSet presAssocID="{56BFD07D-6E03-434B-887F-D8681D54F247}" presName="root2" presStyleCnt="0"/>
      <dgm:spPr/>
    </dgm:pt>
    <dgm:pt modelId="{985F5894-A80F-4B74-AB83-85E8D8977FF8}" type="pres">
      <dgm:prSet presAssocID="{56BFD07D-6E03-434B-887F-D8681D54F247}" presName="LevelTwoTextNode" presStyleLbl="node3" presStyleIdx="0" presStyleCnt="1">
        <dgm:presLayoutVars>
          <dgm:chPref val="3"/>
        </dgm:presLayoutVars>
      </dgm:prSet>
      <dgm:spPr/>
      <dgm:t>
        <a:bodyPr/>
        <a:lstStyle/>
        <a:p>
          <a:endParaRPr lang="de-DE"/>
        </a:p>
      </dgm:t>
    </dgm:pt>
    <dgm:pt modelId="{31E75DE8-7FD0-41D9-8C8C-A564A25AE476}" type="pres">
      <dgm:prSet presAssocID="{56BFD07D-6E03-434B-887F-D8681D54F247}" presName="level3hierChild" presStyleCnt="0"/>
      <dgm:spPr/>
    </dgm:pt>
    <dgm:pt modelId="{6AC232C1-18A9-4F87-B5FD-A0D15742EE3F}" type="pres">
      <dgm:prSet presAssocID="{D31BDFC8-5034-4266-9E37-664C5D3E5C13}" presName="conn2-1" presStyleLbl="parChTrans1D4" presStyleIdx="0" presStyleCnt="2"/>
      <dgm:spPr/>
      <dgm:t>
        <a:bodyPr/>
        <a:lstStyle/>
        <a:p>
          <a:endParaRPr lang="de-DE"/>
        </a:p>
      </dgm:t>
    </dgm:pt>
    <dgm:pt modelId="{BF04E5BE-8EB2-4C00-8123-F1D3C16DA55E}" type="pres">
      <dgm:prSet presAssocID="{D31BDFC8-5034-4266-9E37-664C5D3E5C13}" presName="connTx" presStyleLbl="parChTrans1D4" presStyleIdx="0" presStyleCnt="2"/>
      <dgm:spPr/>
      <dgm:t>
        <a:bodyPr/>
        <a:lstStyle/>
        <a:p>
          <a:endParaRPr lang="de-DE"/>
        </a:p>
      </dgm:t>
    </dgm:pt>
    <dgm:pt modelId="{F01C3560-83EC-427E-BE9A-485E4696C916}" type="pres">
      <dgm:prSet presAssocID="{6E160187-63F8-4EAD-B66E-BE60DE285F88}" presName="root2" presStyleCnt="0"/>
      <dgm:spPr/>
    </dgm:pt>
    <dgm:pt modelId="{EB70E8E0-09C7-4D22-ADDC-67FF5FB1C744}" type="pres">
      <dgm:prSet presAssocID="{6E160187-63F8-4EAD-B66E-BE60DE285F88}" presName="LevelTwoTextNode" presStyleLbl="node4" presStyleIdx="0" presStyleCnt="2">
        <dgm:presLayoutVars>
          <dgm:chPref val="3"/>
        </dgm:presLayoutVars>
      </dgm:prSet>
      <dgm:spPr/>
      <dgm:t>
        <a:bodyPr/>
        <a:lstStyle/>
        <a:p>
          <a:endParaRPr lang="de-DE"/>
        </a:p>
      </dgm:t>
    </dgm:pt>
    <dgm:pt modelId="{62656295-5BD7-4CD9-A8D4-7949C786C9BB}" type="pres">
      <dgm:prSet presAssocID="{6E160187-63F8-4EAD-B66E-BE60DE285F88}" presName="level3hierChild" presStyleCnt="0"/>
      <dgm:spPr/>
    </dgm:pt>
    <dgm:pt modelId="{5D0DD65B-F206-44A2-B253-84D70A6F07E6}" type="pres">
      <dgm:prSet presAssocID="{0969A7FF-5950-4424-8A43-C4E1E54D5266}" presName="conn2-1" presStyleLbl="parChTrans1D4" presStyleIdx="1" presStyleCnt="2"/>
      <dgm:spPr/>
      <dgm:t>
        <a:bodyPr/>
        <a:lstStyle/>
        <a:p>
          <a:endParaRPr lang="de-DE"/>
        </a:p>
      </dgm:t>
    </dgm:pt>
    <dgm:pt modelId="{6DA8440D-7D92-4C09-ADA1-4B0D16C7792C}" type="pres">
      <dgm:prSet presAssocID="{0969A7FF-5950-4424-8A43-C4E1E54D5266}" presName="connTx" presStyleLbl="parChTrans1D4" presStyleIdx="1" presStyleCnt="2"/>
      <dgm:spPr/>
      <dgm:t>
        <a:bodyPr/>
        <a:lstStyle/>
        <a:p>
          <a:endParaRPr lang="de-DE"/>
        </a:p>
      </dgm:t>
    </dgm:pt>
    <dgm:pt modelId="{76C4A92B-D881-437F-8697-AFD1429D6413}" type="pres">
      <dgm:prSet presAssocID="{ECAE2F6C-D9E8-4706-8005-61133B487CB4}" presName="root2" presStyleCnt="0"/>
      <dgm:spPr/>
    </dgm:pt>
    <dgm:pt modelId="{CCE210D5-FB09-48FE-BCC2-258D16D45AFE}" type="pres">
      <dgm:prSet presAssocID="{ECAE2F6C-D9E8-4706-8005-61133B487CB4}" presName="LevelTwoTextNode" presStyleLbl="node4" presStyleIdx="1" presStyleCnt="2">
        <dgm:presLayoutVars>
          <dgm:chPref val="3"/>
        </dgm:presLayoutVars>
      </dgm:prSet>
      <dgm:spPr/>
      <dgm:t>
        <a:bodyPr/>
        <a:lstStyle/>
        <a:p>
          <a:endParaRPr lang="de-DE"/>
        </a:p>
      </dgm:t>
    </dgm:pt>
    <dgm:pt modelId="{543BBDFC-7BA0-49D7-A02B-AAF12F0C9EB7}" type="pres">
      <dgm:prSet presAssocID="{ECAE2F6C-D9E8-4706-8005-61133B487CB4}" presName="level3hierChild" presStyleCnt="0"/>
      <dgm:spPr/>
    </dgm:pt>
    <dgm:pt modelId="{132152A3-A9B5-43F3-B8FD-3DC752441DD4}" type="pres">
      <dgm:prSet presAssocID="{D7AB6B45-1411-4B2A-A135-A1E249DC9AFA}" presName="conn2-1" presStyleLbl="parChTrans1D2" presStyleIdx="1" presStyleCnt="2"/>
      <dgm:spPr/>
      <dgm:t>
        <a:bodyPr/>
        <a:lstStyle/>
        <a:p>
          <a:endParaRPr lang="de-DE"/>
        </a:p>
      </dgm:t>
    </dgm:pt>
    <dgm:pt modelId="{FB8834CA-E8DD-411E-9D37-72C563259380}" type="pres">
      <dgm:prSet presAssocID="{D7AB6B45-1411-4B2A-A135-A1E249DC9AFA}" presName="connTx" presStyleLbl="parChTrans1D2" presStyleIdx="1" presStyleCnt="2"/>
      <dgm:spPr/>
      <dgm:t>
        <a:bodyPr/>
        <a:lstStyle/>
        <a:p>
          <a:endParaRPr lang="de-DE"/>
        </a:p>
      </dgm:t>
    </dgm:pt>
    <dgm:pt modelId="{2D0FFE42-F9DE-4ABE-B224-907ACCC60D6A}" type="pres">
      <dgm:prSet presAssocID="{3618B61F-B164-40C7-9282-D7EAE037A60D}" presName="root2" presStyleCnt="0"/>
      <dgm:spPr/>
    </dgm:pt>
    <dgm:pt modelId="{EE15847F-CBE4-4571-B180-6F98B6674FE1}" type="pres">
      <dgm:prSet presAssocID="{3618B61F-B164-40C7-9282-D7EAE037A60D}" presName="LevelTwoTextNode" presStyleLbl="node2" presStyleIdx="1" presStyleCnt="2">
        <dgm:presLayoutVars>
          <dgm:chPref val="3"/>
        </dgm:presLayoutVars>
      </dgm:prSet>
      <dgm:spPr/>
      <dgm:t>
        <a:bodyPr/>
        <a:lstStyle/>
        <a:p>
          <a:endParaRPr lang="de-DE"/>
        </a:p>
      </dgm:t>
    </dgm:pt>
    <dgm:pt modelId="{66BCD111-10C9-478F-B505-5EACCC5FF2E9}" type="pres">
      <dgm:prSet presAssocID="{3618B61F-B164-40C7-9282-D7EAE037A60D}" presName="level3hierChild" presStyleCnt="0"/>
      <dgm:spPr/>
    </dgm:pt>
  </dgm:ptLst>
  <dgm:cxnLst>
    <dgm:cxn modelId="{2F7D6F50-CA08-4FD2-9523-9E32AC2DA4C8}" type="presOf" srcId="{0969A7FF-5950-4424-8A43-C4E1E54D5266}" destId="{6DA8440D-7D92-4C09-ADA1-4B0D16C7792C}" srcOrd="1" destOrd="0" presId="urn:microsoft.com/office/officeart/2008/layout/HorizontalMultiLevelHierarchy"/>
    <dgm:cxn modelId="{8A981E79-ACCD-475D-B3CB-4E218C5B4C53}" type="presOf" srcId="{6E160187-63F8-4EAD-B66E-BE60DE285F88}" destId="{EB70E8E0-09C7-4D22-ADDC-67FF5FB1C744}" srcOrd="0" destOrd="0" presId="urn:microsoft.com/office/officeart/2008/layout/HorizontalMultiLevelHierarchy"/>
    <dgm:cxn modelId="{8013A53B-06F7-41B8-A547-9BC9EAA4529C}" type="presOf" srcId="{D7AB6B45-1411-4B2A-A135-A1E249DC9AFA}" destId="{FB8834CA-E8DD-411E-9D37-72C563259380}" srcOrd="1" destOrd="0" presId="urn:microsoft.com/office/officeart/2008/layout/HorizontalMultiLevelHierarchy"/>
    <dgm:cxn modelId="{CBF8256E-51E5-4A47-B9CF-B44998BFBDB3}" type="presOf" srcId="{443882AA-F611-4505-B682-740779362AC2}" destId="{CF8A45D6-76B4-4BFB-8796-D888879F7FDB}" srcOrd="1" destOrd="0" presId="urn:microsoft.com/office/officeart/2008/layout/HorizontalMultiLevelHierarchy"/>
    <dgm:cxn modelId="{9D0EA90C-ADA9-47E5-8DE0-116CEE972F15}" type="presOf" srcId="{1FC8C1F8-48C2-4F79-A53B-6C14901C0003}" destId="{F99B345F-CB2E-4BAE-A625-5095AAD4EBB3}" srcOrd="0" destOrd="0" presId="urn:microsoft.com/office/officeart/2008/layout/HorizontalMultiLevelHierarchy"/>
    <dgm:cxn modelId="{D0127583-413A-42AC-BCD2-1913AF6DD3AD}" type="presOf" srcId="{443882AA-F611-4505-B682-740779362AC2}" destId="{68657298-584E-4631-9031-551A45B2296A}" srcOrd="0" destOrd="0" presId="urn:microsoft.com/office/officeart/2008/layout/HorizontalMultiLevelHierarchy"/>
    <dgm:cxn modelId="{B1B2FACB-9836-4D40-944B-C09340B37774}" srcId="{56BFD07D-6E03-434B-887F-D8681D54F247}" destId="{6E160187-63F8-4EAD-B66E-BE60DE285F88}" srcOrd="0" destOrd="0" parTransId="{D31BDFC8-5034-4266-9E37-664C5D3E5C13}" sibTransId="{E424AF19-9A5B-4CF7-9D05-73BDD2A0EB7F}"/>
    <dgm:cxn modelId="{3A33582C-202B-4C51-845B-779959348D39}" srcId="{EBE8190F-BA91-4C52-B759-5C56CA9F3778}" destId="{1FC8C1F8-48C2-4F79-A53B-6C14901C0003}" srcOrd="0" destOrd="0" parTransId="{443882AA-F611-4505-B682-740779362AC2}" sibTransId="{56BB79F0-EC61-402C-857B-215A2132D250}"/>
    <dgm:cxn modelId="{512E1A2B-FD6E-4969-9DAA-C9E3BFFC20BC}" srcId="{EBE8190F-BA91-4C52-B759-5C56CA9F3778}" destId="{3618B61F-B164-40C7-9282-D7EAE037A60D}" srcOrd="1" destOrd="0" parTransId="{D7AB6B45-1411-4B2A-A135-A1E249DC9AFA}" sibTransId="{46CDB4C1-1504-40F0-8098-C2899265AC63}"/>
    <dgm:cxn modelId="{58ABA51F-7FA8-45C8-93A2-D0A60513DE60}" type="presOf" srcId="{D7AB6B45-1411-4B2A-A135-A1E249DC9AFA}" destId="{132152A3-A9B5-43F3-B8FD-3DC752441DD4}" srcOrd="0" destOrd="0" presId="urn:microsoft.com/office/officeart/2008/layout/HorizontalMultiLevelHierarchy"/>
    <dgm:cxn modelId="{51E6AABE-E730-469D-B804-D67D08A67C82}" type="presOf" srcId="{3618B61F-B164-40C7-9282-D7EAE037A60D}" destId="{EE15847F-CBE4-4571-B180-6F98B6674FE1}" srcOrd="0" destOrd="0" presId="urn:microsoft.com/office/officeart/2008/layout/HorizontalMultiLevelHierarchy"/>
    <dgm:cxn modelId="{B1AC1355-D7FC-4716-9CE6-2E71FC00A27B}" type="presOf" srcId="{56BFD07D-6E03-434B-887F-D8681D54F247}" destId="{985F5894-A80F-4B74-AB83-85E8D8977FF8}" srcOrd="0" destOrd="0" presId="urn:microsoft.com/office/officeart/2008/layout/HorizontalMultiLevelHierarchy"/>
    <dgm:cxn modelId="{0496A23D-E9F0-417F-ADB1-A6DD406CF60D}" type="presOf" srcId="{ECAE2F6C-D9E8-4706-8005-61133B487CB4}" destId="{CCE210D5-FB09-48FE-BCC2-258D16D45AFE}" srcOrd="0" destOrd="0" presId="urn:microsoft.com/office/officeart/2008/layout/HorizontalMultiLevelHierarchy"/>
    <dgm:cxn modelId="{B785B277-9F9E-40E6-B4A6-D68F7FC6F506}" type="presOf" srcId="{EBE8190F-BA91-4C52-B759-5C56CA9F3778}" destId="{54D94DCA-D6F4-48EC-B06E-323BDBEDDD3C}" srcOrd="0" destOrd="0" presId="urn:microsoft.com/office/officeart/2008/layout/HorizontalMultiLevelHierarchy"/>
    <dgm:cxn modelId="{36A96247-0C1B-4AB0-90E4-0383B6B93B11}" type="presOf" srcId="{D31BDFC8-5034-4266-9E37-664C5D3E5C13}" destId="{BF04E5BE-8EB2-4C00-8123-F1D3C16DA55E}" srcOrd="1" destOrd="0" presId="urn:microsoft.com/office/officeart/2008/layout/HorizontalMultiLevelHierarchy"/>
    <dgm:cxn modelId="{7509B974-858B-419A-8EFD-1122E90F765E}" srcId="{56BFD07D-6E03-434B-887F-D8681D54F247}" destId="{ECAE2F6C-D9E8-4706-8005-61133B487CB4}" srcOrd="1" destOrd="0" parTransId="{0969A7FF-5950-4424-8A43-C4E1E54D5266}" sibTransId="{4E947C94-FAE8-4DD1-89F3-2C4004FA4588}"/>
    <dgm:cxn modelId="{5A1A3D95-E35F-42F8-B449-E89A6AB2EBE5}" type="presOf" srcId="{E0358EE1-CCB5-442A-A920-D027A49E1F79}" destId="{DA63C794-AA72-4DB3-8629-56578B464773}" srcOrd="1" destOrd="0" presId="urn:microsoft.com/office/officeart/2008/layout/HorizontalMultiLevelHierarchy"/>
    <dgm:cxn modelId="{50259073-8536-4119-9D7C-6AAC1C9B981B}" srcId="{1FC8C1F8-48C2-4F79-A53B-6C14901C0003}" destId="{56BFD07D-6E03-434B-887F-D8681D54F247}" srcOrd="0" destOrd="0" parTransId="{E0358EE1-CCB5-442A-A920-D027A49E1F79}" sibTransId="{184FD291-F28B-4DE5-8F44-49168623AE41}"/>
    <dgm:cxn modelId="{239552E5-3974-4E6D-B35C-16272247A78F}" type="presOf" srcId="{D31BDFC8-5034-4266-9E37-664C5D3E5C13}" destId="{6AC232C1-18A9-4F87-B5FD-A0D15742EE3F}" srcOrd="0" destOrd="0" presId="urn:microsoft.com/office/officeart/2008/layout/HorizontalMultiLevelHierarchy"/>
    <dgm:cxn modelId="{5DF2CC95-4FD1-4C89-B77A-1EFA48F935F1}" type="presOf" srcId="{E0358EE1-CCB5-442A-A920-D027A49E1F79}" destId="{09B9755D-0889-4831-A33A-426558AD30FB}" srcOrd="0" destOrd="0" presId="urn:microsoft.com/office/officeart/2008/layout/HorizontalMultiLevelHierarchy"/>
    <dgm:cxn modelId="{86B82A12-556E-41B5-B48B-9A1CBEAD26EC}" srcId="{CC1424EE-37CA-4769-A35C-B3BD50754656}" destId="{EBE8190F-BA91-4C52-B759-5C56CA9F3778}" srcOrd="0" destOrd="0" parTransId="{FD10BAB9-24C4-49F2-AF6C-9CC8F3AFC71D}" sibTransId="{25CEE2BE-3648-43D6-B85A-9C2DA52EA0A0}"/>
    <dgm:cxn modelId="{74B36ED4-B57C-4493-A83B-A26A4E88FBAC}" type="presOf" srcId="{0969A7FF-5950-4424-8A43-C4E1E54D5266}" destId="{5D0DD65B-F206-44A2-B253-84D70A6F07E6}" srcOrd="0" destOrd="0" presId="urn:microsoft.com/office/officeart/2008/layout/HorizontalMultiLevelHierarchy"/>
    <dgm:cxn modelId="{08AA081B-237E-46D1-B7E0-EF39B8DE6036}" type="presOf" srcId="{CC1424EE-37CA-4769-A35C-B3BD50754656}" destId="{25E6399B-3D76-45B4-A68F-4B1ABDFC8B3B}" srcOrd="0" destOrd="0" presId="urn:microsoft.com/office/officeart/2008/layout/HorizontalMultiLevelHierarchy"/>
    <dgm:cxn modelId="{2E520D2E-3D70-43D5-987B-5662586AB872}" type="presParOf" srcId="{25E6399B-3D76-45B4-A68F-4B1ABDFC8B3B}" destId="{2E2FF9A1-CB09-42E9-B5CD-5541D5261DAF}" srcOrd="0" destOrd="0" presId="urn:microsoft.com/office/officeart/2008/layout/HorizontalMultiLevelHierarchy"/>
    <dgm:cxn modelId="{256EF657-F310-4EC9-B722-3945E4784D5D}" type="presParOf" srcId="{2E2FF9A1-CB09-42E9-B5CD-5541D5261DAF}" destId="{54D94DCA-D6F4-48EC-B06E-323BDBEDDD3C}" srcOrd="0" destOrd="0" presId="urn:microsoft.com/office/officeart/2008/layout/HorizontalMultiLevelHierarchy"/>
    <dgm:cxn modelId="{BA8031BB-7B6C-481B-AE7C-BA809A15EADE}" type="presParOf" srcId="{2E2FF9A1-CB09-42E9-B5CD-5541D5261DAF}" destId="{F1BBAFE4-42B9-48E8-8DD3-88DFE466AC61}" srcOrd="1" destOrd="0" presId="urn:microsoft.com/office/officeart/2008/layout/HorizontalMultiLevelHierarchy"/>
    <dgm:cxn modelId="{F0FE378A-9D55-4C8E-B85F-16276590DDC3}" type="presParOf" srcId="{F1BBAFE4-42B9-48E8-8DD3-88DFE466AC61}" destId="{68657298-584E-4631-9031-551A45B2296A}" srcOrd="0" destOrd="0" presId="urn:microsoft.com/office/officeart/2008/layout/HorizontalMultiLevelHierarchy"/>
    <dgm:cxn modelId="{9D1F0E68-65B0-44BE-9788-61C2CA934628}" type="presParOf" srcId="{68657298-584E-4631-9031-551A45B2296A}" destId="{CF8A45D6-76B4-4BFB-8796-D888879F7FDB}" srcOrd="0" destOrd="0" presId="urn:microsoft.com/office/officeart/2008/layout/HorizontalMultiLevelHierarchy"/>
    <dgm:cxn modelId="{4412C5EA-7207-40DA-9EF2-6227D9176D56}" type="presParOf" srcId="{F1BBAFE4-42B9-48E8-8DD3-88DFE466AC61}" destId="{A677EE08-2A97-46AF-963B-CB9E67319095}" srcOrd="1" destOrd="0" presId="urn:microsoft.com/office/officeart/2008/layout/HorizontalMultiLevelHierarchy"/>
    <dgm:cxn modelId="{E0234610-10FB-4D14-B626-70D8A2CC80CB}" type="presParOf" srcId="{A677EE08-2A97-46AF-963B-CB9E67319095}" destId="{F99B345F-CB2E-4BAE-A625-5095AAD4EBB3}" srcOrd="0" destOrd="0" presId="urn:microsoft.com/office/officeart/2008/layout/HorizontalMultiLevelHierarchy"/>
    <dgm:cxn modelId="{7B0D9F03-3ED7-4195-A224-C27D05BB671F}" type="presParOf" srcId="{A677EE08-2A97-46AF-963B-CB9E67319095}" destId="{B2D3B958-E761-4424-ADF4-AF2602A7A4F4}" srcOrd="1" destOrd="0" presId="urn:microsoft.com/office/officeart/2008/layout/HorizontalMultiLevelHierarchy"/>
    <dgm:cxn modelId="{2781E0F1-1C4A-414F-BB0A-958E3D5A35D4}" type="presParOf" srcId="{B2D3B958-E761-4424-ADF4-AF2602A7A4F4}" destId="{09B9755D-0889-4831-A33A-426558AD30FB}" srcOrd="0" destOrd="0" presId="urn:microsoft.com/office/officeart/2008/layout/HorizontalMultiLevelHierarchy"/>
    <dgm:cxn modelId="{714C3D48-9134-4086-B118-80C6B56340FA}" type="presParOf" srcId="{09B9755D-0889-4831-A33A-426558AD30FB}" destId="{DA63C794-AA72-4DB3-8629-56578B464773}" srcOrd="0" destOrd="0" presId="urn:microsoft.com/office/officeart/2008/layout/HorizontalMultiLevelHierarchy"/>
    <dgm:cxn modelId="{0959B1F4-7DA0-45BB-BE63-B06851EBE47D}" type="presParOf" srcId="{B2D3B958-E761-4424-ADF4-AF2602A7A4F4}" destId="{DBC35A53-0B67-47B6-98FB-E7A832D15AB9}" srcOrd="1" destOrd="0" presId="urn:microsoft.com/office/officeart/2008/layout/HorizontalMultiLevelHierarchy"/>
    <dgm:cxn modelId="{AC3B71A8-E759-487E-83EB-AEDB383BB2FF}" type="presParOf" srcId="{DBC35A53-0B67-47B6-98FB-E7A832D15AB9}" destId="{985F5894-A80F-4B74-AB83-85E8D8977FF8}" srcOrd="0" destOrd="0" presId="urn:microsoft.com/office/officeart/2008/layout/HorizontalMultiLevelHierarchy"/>
    <dgm:cxn modelId="{27363F67-5C64-49CE-A97F-5A780CC76126}" type="presParOf" srcId="{DBC35A53-0B67-47B6-98FB-E7A832D15AB9}" destId="{31E75DE8-7FD0-41D9-8C8C-A564A25AE476}" srcOrd="1" destOrd="0" presId="urn:microsoft.com/office/officeart/2008/layout/HorizontalMultiLevelHierarchy"/>
    <dgm:cxn modelId="{471F3DF7-69B3-4D84-9321-AEB4E98CA2D1}" type="presParOf" srcId="{31E75DE8-7FD0-41D9-8C8C-A564A25AE476}" destId="{6AC232C1-18A9-4F87-B5FD-A0D15742EE3F}" srcOrd="0" destOrd="0" presId="urn:microsoft.com/office/officeart/2008/layout/HorizontalMultiLevelHierarchy"/>
    <dgm:cxn modelId="{CD4A66DF-1E53-4B47-AA50-9F8E0C9C7C4D}" type="presParOf" srcId="{6AC232C1-18A9-4F87-B5FD-A0D15742EE3F}" destId="{BF04E5BE-8EB2-4C00-8123-F1D3C16DA55E}" srcOrd="0" destOrd="0" presId="urn:microsoft.com/office/officeart/2008/layout/HorizontalMultiLevelHierarchy"/>
    <dgm:cxn modelId="{E98359E5-C64F-46AE-867B-0A8830A4D9D5}" type="presParOf" srcId="{31E75DE8-7FD0-41D9-8C8C-A564A25AE476}" destId="{F01C3560-83EC-427E-BE9A-485E4696C916}" srcOrd="1" destOrd="0" presId="urn:microsoft.com/office/officeart/2008/layout/HorizontalMultiLevelHierarchy"/>
    <dgm:cxn modelId="{1BB0A01B-6784-47B4-873E-ADB8BA41480D}" type="presParOf" srcId="{F01C3560-83EC-427E-BE9A-485E4696C916}" destId="{EB70E8E0-09C7-4D22-ADDC-67FF5FB1C744}" srcOrd="0" destOrd="0" presId="urn:microsoft.com/office/officeart/2008/layout/HorizontalMultiLevelHierarchy"/>
    <dgm:cxn modelId="{681F75CC-F691-4677-8EBE-0EA801E6B66C}" type="presParOf" srcId="{F01C3560-83EC-427E-BE9A-485E4696C916}" destId="{62656295-5BD7-4CD9-A8D4-7949C786C9BB}" srcOrd="1" destOrd="0" presId="urn:microsoft.com/office/officeart/2008/layout/HorizontalMultiLevelHierarchy"/>
    <dgm:cxn modelId="{3069F2D2-A37A-43D1-A566-7C672BDBCBA3}" type="presParOf" srcId="{31E75DE8-7FD0-41D9-8C8C-A564A25AE476}" destId="{5D0DD65B-F206-44A2-B253-84D70A6F07E6}" srcOrd="2" destOrd="0" presId="urn:microsoft.com/office/officeart/2008/layout/HorizontalMultiLevelHierarchy"/>
    <dgm:cxn modelId="{EB8875A7-FEF6-404A-8CB1-3FAA58955288}" type="presParOf" srcId="{5D0DD65B-F206-44A2-B253-84D70A6F07E6}" destId="{6DA8440D-7D92-4C09-ADA1-4B0D16C7792C}" srcOrd="0" destOrd="0" presId="urn:microsoft.com/office/officeart/2008/layout/HorizontalMultiLevelHierarchy"/>
    <dgm:cxn modelId="{1FABA957-B8DD-47D5-A45D-72732CC83E0C}" type="presParOf" srcId="{31E75DE8-7FD0-41D9-8C8C-A564A25AE476}" destId="{76C4A92B-D881-437F-8697-AFD1429D6413}" srcOrd="3" destOrd="0" presId="urn:microsoft.com/office/officeart/2008/layout/HorizontalMultiLevelHierarchy"/>
    <dgm:cxn modelId="{63C2D947-2793-42CF-B25A-ABFB0F706033}" type="presParOf" srcId="{76C4A92B-D881-437F-8697-AFD1429D6413}" destId="{CCE210D5-FB09-48FE-BCC2-258D16D45AFE}" srcOrd="0" destOrd="0" presId="urn:microsoft.com/office/officeart/2008/layout/HorizontalMultiLevelHierarchy"/>
    <dgm:cxn modelId="{A6F34F14-2563-42DF-B6AB-851A369E02D4}" type="presParOf" srcId="{76C4A92B-D881-437F-8697-AFD1429D6413}" destId="{543BBDFC-7BA0-49D7-A02B-AAF12F0C9EB7}" srcOrd="1" destOrd="0" presId="urn:microsoft.com/office/officeart/2008/layout/HorizontalMultiLevelHierarchy"/>
    <dgm:cxn modelId="{A6ECD719-F689-4E8E-805C-BABBBB49F78B}" type="presParOf" srcId="{F1BBAFE4-42B9-48E8-8DD3-88DFE466AC61}" destId="{132152A3-A9B5-43F3-B8FD-3DC752441DD4}" srcOrd="2" destOrd="0" presId="urn:microsoft.com/office/officeart/2008/layout/HorizontalMultiLevelHierarchy"/>
    <dgm:cxn modelId="{D7C7A343-DFC4-43F8-BB68-26F330820E28}" type="presParOf" srcId="{132152A3-A9B5-43F3-B8FD-3DC752441DD4}" destId="{FB8834CA-E8DD-411E-9D37-72C563259380}" srcOrd="0" destOrd="0" presId="urn:microsoft.com/office/officeart/2008/layout/HorizontalMultiLevelHierarchy"/>
    <dgm:cxn modelId="{1935ABFC-BCC9-4657-840D-4F86AA3A8BC9}" type="presParOf" srcId="{F1BBAFE4-42B9-48E8-8DD3-88DFE466AC61}" destId="{2D0FFE42-F9DE-4ABE-B224-907ACCC60D6A}" srcOrd="3" destOrd="0" presId="urn:microsoft.com/office/officeart/2008/layout/HorizontalMultiLevelHierarchy"/>
    <dgm:cxn modelId="{96041E9A-9D60-46FE-BC53-94CDFF539E3E}" type="presParOf" srcId="{2D0FFE42-F9DE-4ABE-B224-907ACCC60D6A}" destId="{EE15847F-CBE4-4571-B180-6F98B6674FE1}" srcOrd="0" destOrd="0" presId="urn:microsoft.com/office/officeart/2008/layout/HorizontalMultiLevelHierarchy"/>
    <dgm:cxn modelId="{A668676E-3805-42D8-ABC1-F819BAF77CA3}" type="presParOf" srcId="{2D0FFE42-F9DE-4ABE-B224-907ACCC60D6A}" destId="{66BCD111-10C9-478F-B505-5EACCC5FF2E9}"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1424EE-37CA-4769-A35C-B3BD50754656}" type="doc">
      <dgm:prSet loTypeId="urn:microsoft.com/office/officeart/2008/layout/HorizontalMultiLevelHierarchy" loCatId="hierarchy" qsTypeId="urn:microsoft.com/office/officeart/2005/8/quickstyle/3d1" qsCatId="3D" csTypeId="urn:microsoft.com/office/officeart/2005/8/colors/accent1_2" csCatId="accent1" phldr="1"/>
      <dgm:spPr/>
      <dgm:t>
        <a:bodyPr/>
        <a:lstStyle/>
        <a:p>
          <a:endParaRPr lang="de-DE"/>
        </a:p>
      </dgm:t>
    </dgm:pt>
    <dgm:pt modelId="{EBE8190F-BA91-4C52-B759-5C56CA9F3778}">
      <dgm:prSet phldrT="[Text]" custT="1"/>
      <dgm:spPr>
        <a:solidFill>
          <a:srgbClr val="FFC000"/>
        </a:solidFill>
      </dgm:spPr>
      <dgm:t>
        <a:bodyPr/>
        <a:lstStyle/>
        <a:p>
          <a:r>
            <a:rPr lang="de-DE" sz="1050" b="1" dirty="0" smtClean="0">
              <a:solidFill>
                <a:schemeClr val="tx1"/>
              </a:solidFill>
            </a:rPr>
            <a:t>Peplink-connect</a:t>
          </a:r>
          <a:endParaRPr lang="de-DE" sz="1050" b="1" dirty="0">
            <a:solidFill>
              <a:schemeClr val="tx1"/>
            </a:solidFill>
          </a:endParaRPr>
        </a:p>
      </dgm:t>
    </dgm:pt>
    <dgm:pt modelId="{FD10BAB9-24C4-49F2-AF6C-9CC8F3AFC71D}" type="parTrans" cxnId="{86B82A12-556E-41B5-B48B-9A1CBEAD26EC}">
      <dgm:prSet/>
      <dgm:spPr/>
      <dgm:t>
        <a:bodyPr/>
        <a:lstStyle/>
        <a:p>
          <a:endParaRPr lang="de-DE"/>
        </a:p>
      </dgm:t>
    </dgm:pt>
    <dgm:pt modelId="{25CEE2BE-3648-43D6-B85A-9C2DA52EA0A0}" type="sibTrans" cxnId="{86B82A12-556E-41B5-B48B-9A1CBEAD26EC}">
      <dgm:prSet/>
      <dgm:spPr/>
      <dgm:t>
        <a:bodyPr/>
        <a:lstStyle/>
        <a:p>
          <a:endParaRPr lang="de-DE"/>
        </a:p>
      </dgm:t>
    </dgm:pt>
    <dgm:pt modelId="{1FC8C1F8-48C2-4F79-A53B-6C14901C0003}">
      <dgm:prSet phldrT="[Text]" custT="1"/>
      <dgm:spPr>
        <a:solidFill>
          <a:srgbClr val="FFC000"/>
        </a:solidFill>
      </dgm:spPr>
      <dgm:t>
        <a:bodyPr/>
        <a:lstStyle/>
        <a:p>
          <a:r>
            <a:rPr lang="de-DE" sz="1050" b="1" dirty="0" smtClean="0">
              <a:solidFill>
                <a:schemeClr val="tx1"/>
              </a:solidFill>
            </a:rPr>
            <a:t>src</a:t>
          </a:r>
          <a:endParaRPr lang="de-DE" sz="1050" b="1" dirty="0">
            <a:solidFill>
              <a:schemeClr val="tx1"/>
            </a:solidFill>
          </a:endParaRPr>
        </a:p>
      </dgm:t>
    </dgm:pt>
    <dgm:pt modelId="{443882AA-F611-4505-B682-740779362AC2}" type="parTrans" cxnId="{3A33582C-202B-4C51-845B-779959348D39}">
      <dgm:prSet custT="1"/>
      <dgm:spPr/>
      <dgm:t>
        <a:bodyPr/>
        <a:lstStyle/>
        <a:p>
          <a:endParaRPr lang="de-DE" sz="1050" b="1" dirty="0"/>
        </a:p>
      </dgm:t>
    </dgm:pt>
    <dgm:pt modelId="{56BB79F0-EC61-402C-857B-215A2132D250}" type="sibTrans" cxnId="{3A33582C-202B-4C51-845B-779959348D39}">
      <dgm:prSet/>
      <dgm:spPr/>
      <dgm:t>
        <a:bodyPr/>
        <a:lstStyle/>
        <a:p>
          <a:endParaRPr lang="de-DE"/>
        </a:p>
      </dgm:t>
    </dgm:pt>
    <dgm:pt modelId="{56BFD07D-6E03-434B-887F-D8681D54F247}">
      <dgm:prSet custT="1"/>
      <dgm:spPr>
        <a:solidFill>
          <a:srgbClr val="FFC000"/>
        </a:solidFill>
      </dgm:spPr>
      <dgm:t>
        <a:bodyPr/>
        <a:lstStyle/>
        <a:p>
          <a:r>
            <a:rPr lang="de-DE" sz="1050" b="1" dirty="0" smtClean="0">
              <a:solidFill>
                <a:schemeClr val="tx1"/>
              </a:solidFill>
            </a:rPr>
            <a:t>libs</a:t>
          </a:r>
          <a:endParaRPr lang="de-DE" sz="1050" b="1" dirty="0">
            <a:solidFill>
              <a:schemeClr val="tx1"/>
            </a:solidFill>
          </a:endParaRPr>
        </a:p>
      </dgm:t>
    </dgm:pt>
    <dgm:pt modelId="{E0358EE1-CCB5-442A-A920-D027A49E1F79}" type="parTrans" cxnId="{50259073-8536-4119-9D7C-6AAC1C9B981B}">
      <dgm:prSet custT="1"/>
      <dgm:spPr/>
      <dgm:t>
        <a:bodyPr/>
        <a:lstStyle/>
        <a:p>
          <a:endParaRPr lang="de-DE" sz="1050" b="1" dirty="0"/>
        </a:p>
      </dgm:t>
    </dgm:pt>
    <dgm:pt modelId="{184FD291-F28B-4DE5-8F44-49168623AE41}" type="sibTrans" cxnId="{50259073-8536-4119-9D7C-6AAC1C9B981B}">
      <dgm:prSet/>
      <dgm:spPr/>
      <dgm:t>
        <a:bodyPr/>
        <a:lstStyle/>
        <a:p>
          <a:endParaRPr lang="de-DE"/>
        </a:p>
      </dgm:t>
    </dgm:pt>
    <dgm:pt modelId="{6E160187-63F8-4EAD-B66E-BE60DE285F88}">
      <dgm:prSet custT="1"/>
      <dgm:spPr>
        <a:solidFill>
          <a:srgbClr val="92D050"/>
        </a:solidFill>
        <a:ln>
          <a:solidFill>
            <a:schemeClr val="accent1"/>
          </a:solidFill>
        </a:ln>
      </dgm:spPr>
      <dgm:t>
        <a:bodyPr/>
        <a:lstStyle/>
        <a:p>
          <a:r>
            <a:rPr lang="de-DE" sz="1050" b="1" dirty="0" smtClean="0">
              <a:solidFill>
                <a:schemeClr val="tx1"/>
              </a:solidFill>
            </a:rPr>
            <a:t>script_dynamischetabelle.js</a:t>
          </a:r>
          <a:endParaRPr lang="de-DE" sz="1050" b="1" dirty="0">
            <a:solidFill>
              <a:schemeClr val="tx1"/>
            </a:solidFill>
          </a:endParaRPr>
        </a:p>
      </dgm:t>
    </dgm:pt>
    <dgm:pt modelId="{D31BDFC8-5034-4266-9E37-664C5D3E5C13}" type="parTrans" cxnId="{B1B2FACB-9836-4D40-944B-C09340B37774}">
      <dgm:prSet custT="1"/>
      <dgm:spPr/>
      <dgm:t>
        <a:bodyPr/>
        <a:lstStyle/>
        <a:p>
          <a:endParaRPr lang="de-DE" sz="1050" b="1" dirty="0"/>
        </a:p>
      </dgm:t>
    </dgm:pt>
    <dgm:pt modelId="{E424AF19-9A5B-4CF7-9D05-73BDD2A0EB7F}" type="sibTrans" cxnId="{B1B2FACB-9836-4D40-944B-C09340B37774}">
      <dgm:prSet/>
      <dgm:spPr/>
      <dgm:t>
        <a:bodyPr/>
        <a:lstStyle/>
        <a:p>
          <a:endParaRPr lang="de-DE"/>
        </a:p>
      </dgm:t>
    </dgm:pt>
    <dgm:pt modelId="{3618B61F-B164-40C7-9282-D7EAE037A60D}">
      <dgm:prSet custT="1"/>
      <dgm:spPr/>
      <dgm:t>
        <a:bodyPr/>
        <a:lstStyle/>
        <a:p>
          <a:r>
            <a:rPr lang="de-DE" sz="1050" b="1" dirty="0" smtClean="0">
              <a:solidFill>
                <a:schemeClr val="tx1"/>
              </a:solidFill>
            </a:rPr>
            <a:t>Index.php</a:t>
          </a:r>
          <a:endParaRPr lang="de-DE" sz="1050" b="1" dirty="0">
            <a:solidFill>
              <a:schemeClr val="tx1"/>
            </a:solidFill>
          </a:endParaRPr>
        </a:p>
      </dgm:t>
    </dgm:pt>
    <dgm:pt modelId="{D7AB6B45-1411-4B2A-A135-A1E249DC9AFA}" type="parTrans" cxnId="{512E1A2B-FD6E-4969-9DAA-C9E3BFFC20BC}">
      <dgm:prSet/>
      <dgm:spPr/>
      <dgm:t>
        <a:bodyPr/>
        <a:lstStyle/>
        <a:p>
          <a:endParaRPr lang="de-DE" dirty="0"/>
        </a:p>
      </dgm:t>
    </dgm:pt>
    <dgm:pt modelId="{46CDB4C1-1504-40F0-8098-C2899265AC63}" type="sibTrans" cxnId="{512E1A2B-FD6E-4969-9DAA-C9E3BFFC20BC}">
      <dgm:prSet/>
      <dgm:spPr/>
      <dgm:t>
        <a:bodyPr/>
        <a:lstStyle/>
        <a:p>
          <a:endParaRPr lang="de-DE"/>
        </a:p>
      </dgm:t>
    </dgm:pt>
    <dgm:pt modelId="{962E5652-95CD-4F93-89C0-ADE863BDA6D5}">
      <dgm:prSet custT="1"/>
      <dgm:spPr/>
      <dgm:t>
        <a:bodyPr/>
        <a:lstStyle/>
        <a:p>
          <a:r>
            <a:rPr lang="de-DE" sz="1050" b="1" dirty="0" smtClean="0">
              <a:solidFill>
                <a:schemeClr val="tx1"/>
              </a:solidFill>
            </a:rPr>
            <a:t>view_tabelle_vpn.php</a:t>
          </a:r>
          <a:endParaRPr lang="de-DE" sz="1050" b="1" dirty="0">
            <a:solidFill>
              <a:schemeClr val="tx1"/>
            </a:solidFill>
          </a:endParaRPr>
        </a:p>
      </dgm:t>
    </dgm:pt>
    <dgm:pt modelId="{D680F98A-6FB9-48CF-A930-917E3C51BBCE}" type="parTrans" cxnId="{0F9E1768-DE1B-45D8-95BF-8DC5163A6C98}">
      <dgm:prSet/>
      <dgm:spPr/>
      <dgm:t>
        <a:bodyPr/>
        <a:lstStyle/>
        <a:p>
          <a:endParaRPr lang="de-DE" dirty="0"/>
        </a:p>
      </dgm:t>
    </dgm:pt>
    <dgm:pt modelId="{87F28D71-F7CE-41CE-85FA-38036A99BB55}" type="sibTrans" cxnId="{0F9E1768-DE1B-45D8-95BF-8DC5163A6C98}">
      <dgm:prSet/>
      <dgm:spPr/>
      <dgm:t>
        <a:bodyPr/>
        <a:lstStyle/>
        <a:p>
          <a:endParaRPr lang="de-DE"/>
        </a:p>
      </dgm:t>
    </dgm:pt>
    <dgm:pt modelId="{6A648447-B14A-4A37-8C27-B479DF1CC4A5}">
      <dgm:prSet custT="1"/>
      <dgm:spPr>
        <a:solidFill>
          <a:schemeClr val="accent1"/>
        </a:solidFill>
        <a:ln>
          <a:solidFill>
            <a:schemeClr val="accent1"/>
          </a:solidFill>
        </a:ln>
      </dgm:spPr>
      <dgm:t>
        <a:bodyPr/>
        <a:lstStyle/>
        <a:p>
          <a:r>
            <a:rPr lang="de-DE" sz="1050" b="1" dirty="0" smtClean="0">
              <a:solidFill>
                <a:schemeClr val="tx1"/>
              </a:solidFill>
            </a:rPr>
            <a:t>view_dynamischetabelle.php</a:t>
          </a:r>
          <a:endParaRPr lang="de-DE" sz="1050" b="1" dirty="0">
            <a:solidFill>
              <a:schemeClr val="tx1"/>
            </a:solidFill>
          </a:endParaRPr>
        </a:p>
      </dgm:t>
    </dgm:pt>
    <dgm:pt modelId="{D7D2D975-34F0-4568-AC51-5DB7936218A0}" type="parTrans" cxnId="{82096C4A-E11A-43A2-8140-2C1D81984463}">
      <dgm:prSet/>
      <dgm:spPr/>
      <dgm:t>
        <a:bodyPr/>
        <a:lstStyle/>
        <a:p>
          <a:endParaRPr lang="de-DE" dirty="0"/>
        </a:p>
      </dgm:t>
    </dgm:pt>
    <dgm:pt modelId="{5CBBA758-6FC2-40AA-82CC-BD9525AB3CAE}" type="sibTrans" cxnId="{82096C4A-E11A-43A2-8140-2C1D81984463}">
      <dgm:prSet/>
      <dgm:spPr/>
      <dgm:t>
        <a:bodyPr/>
        <a:lstStyle/>
        <a:p>
          <a:endParaRPr lang="de-DE"/>
        </a:p>
      </dgm:t>
    </dgm:pt>
    <dgm:pt modelId="{ECAE2F6C-D9E8-4706-8005-61133B487CB4}">
      <dgm:prSet custT="1"/>
      <dgm:spPr>
        <a:solidFill>
          <a:srgbClr val="92D050"/>
        </a:solidFill>
        <a:ln>
          <a:solidFill>
            <a:schemeClr val="accent1"/>
          </a:solidFill>
        </a:ln>
      </dgm:spPr>
      <dgm:t>
        <a:bodyPr/>
        <a:lstStyle/>
        <a:p>
          <a:r>
            <a:rPr lang="de-DE" sz="1050" b="1" dirty="0" smtClean="0">
              <a:solidFill>
                <a:schemeClr val="tx1"/>
              </a:solidFill>
            </a:rPr>
            <a:t>script_tabelle_vpn.js</a:t>
          </a:r>
          <a:endParaRPr lang="de-DE" sz="1050" b="1" dirty="0">
            <a:solidFill>
              <a:schemeClr val="tx1"/>
            </a:solidFill>
          </a:endParaRPr>
        </a:p>
      </dgm:t>
    </dgm:pt>
    <dgm:pt modelId="{0969A7FF-5950-4424-8A43-C4E1E54D5266}" type="parTrans" cxnId="{7509B974-858B-419A-8EFD-1122E90F765E}">
      <dgm:prSet/>
      <dgm:spPr/>
      <dgm:t>
        <a:bodyPr/>
        <a:lstStyle/>
        <a:p>
          <a:endParaRPr lang="de-DE" dirty="0"/>
        </a:p>
      </dgm:t>
    </dgm:pt>
    <dgm:pt modelId="{4E947C94-FAE8-4DD1-89F3-2C4004FA4588}" type="sibTrans" cxnId="{7509B974-858B-419A-8EFD-1122E90F765E}">
      <dgm:prSet/>
      <dgm:spPr/>
      <dgm:t>
        <a:bodyPr/>
        <a:lstStyle/>
        <a:p>
          <a:endParaRPr lang="de-DE"/>
        </a:p>
      </dgm:t>
    </dgm:pt>
    <dgm:pt modelId="{9F74E620-4425-4216-AABF-BE3528E59DEA}">
      <dgm:prSet phldrT="[Text]" custT="1"/>
      <dgm:spPr>
        <a:solidFill>
          <a:srgbClr val="FFC000"/>
        </a:solidFill>
      </dgm:spPr>
      <dgm:t>
        <a:bodyPr/>
        <a:lstStyle/>
        <a:p>
          <a:r>
            <a:rPr lang="de-DE" sz="1000" b="1" dirty="0" smtClean="0">
              <a:solidFill>
                <a:schemeClr val="tx1"/>
              </a:solidFill>
              <a:latin typeface="+mn-lt"/>
            </a:rPr>
            <a:t>config</a:t>
          </a:r>
          <a:endParaRPr lang="de-DE" sz="1000" b="1" dirty="0">
            <a:solidFill>
              <a:schemeClr val="tx1"/>
            </a:solidFill>
            <a:latin typeface="+mn-lt"/>
          </a:endParaRPr>
        </a:p>
      </dgm:t>
    </dgm:pt>
    <dgm:pt modelId="{4B493AE9-71FC-44E6-99C8-55FC8E8DE2D6}" type="parTrans" cxnId="{973A18C9-D940-483A-875C-4FEA82AF40BC}">
      <dgm:prSet/>
      <dgm:spPr/>
      <dgm:t>
        <a:bodyPr/>
        <a:lstStyle/>
        <a:p>
          <a:endParaRPr lang="de-DE" dirty="0"/>
        </a:p>
      </dgm:t>
    </dgm:pt>
    <dgm:pt modelId="{81121CCA-72BB-4C3C-9B1F-8C0CB8DE03E4}" type="sibTrans" cxnId="{973A18C9-D940-483A-875C-4FEA82AF40BC}">
      <dgm:prSet/>
      <dgm:spPr/>
      <dgm:t>
        <a:bodyPr/>
        <a:lstStyle/>
        <a:p>
          <a:endParaRPr lang="de-DE"/>
        </a:p>
      </dgm:t>
    </dgm:pt>
    <dgm:pt modelId="{2C6E3644-0F38-4F4E-AD1B-B4C2CF5A3505}">
      <dgm:prSet custT="1"/>
      <dgm:spPr/>
      <dgm:t>
        <a:bodyPr/>
        <a:lstStyle/>
        <a:p>
          <a:r>
            <a:rPr lang="de-DE" sz="1050" b="1" dirty="0" smtClean="0">
              <a:solidFill>
                <a:schemeClr val="tx1"/>
              </a:solidFill>
            </a:rPr>
            <a:t>config.php</a:t>
          </a:r>
          <a:endParaRPr lang="de-DE" sz="1050" b="1" dirty="0">
            <a:solidFill>
              <a:schemeClr val="tx1"/>
            </a:solidFill>
          </a:endParaRPr>
        </a:p>
      </dgm:t>
    </dgm:pt>
    <dgm:pt modelId="{EE48AD47-FD19-436D-89E6-FDA059605AC9}" type="parTrans" cxnId="{AA00E1BE-C860-4A97-8844-B8912814B3DC}">
      <dgm:prSet/>
      <dgm:spPr/>
      <dgm:t>
        <a:bodyPr/>
        <a:lstStyle/>
        <a:p>
          <a:endParaRPr lang="de-DE" dirty="0"/>
        </a:p>
      </dgm:t>
    </dgm:pt>
    <dgm:pt modelId="{F35FE448-3B3A-44AA-AA84-0305165C8AFD}" type="sibTrans" cxnId="{AA00E1BE-C860-4A97-8844-B8912814B3DC}">
      <dgm:prSet/>
      <dgm:spPr/>
      <dgm:t>
        <a:bodyPr/>
        <a:lstStyle/>
        <a:p>
          <a:endParaRPr lang="de-DE"/>
        </a:p>
      </dgm:t>
    </dgm:pt>
    <dgm:pt modelId="{25E6399B-3D76-45B4-A68F-4B1ABDFC8B3B}" type="pres">
      <dgm:prSet presAssocID="{CC1424EE-37CA-4769-A35C-B3BD50754656}" presName="Name0" presStyleCnt="0">
        <dgm:presLayoutVars>
          <dgm:chPref val="1"/>
          <dgm:dir/>
          <dgm:animOne val="branch"/>
          <dgm:animLvl val="lvl"/>
          <dgm:resizeHandles val="exact"/>
        </dgm:presLayoutVars>
      </dgm:prSet>
      <dgm:spPr/>
      <dgm:t>
        <a:bodyPr/>
        <a:lstStyle/>
        <a:p>
          <a:endParaRPr lang="de-DE"/>
        </a:p>
      </dgm:t>
    </dgm:pt>
    <dgm:pt modelId="{2E2FF9A1-CB09-42E9-B5CD-5541D5261DAF}" type="pres">
      <dgm:prSet presAssocID="{EBE8190F-BA91-4C52-B759-5C56CA9F3778}" presName="root1" presStyleCnt="0"/>
      <dgm:spPr/>
    </dgm:pt>
    <dgm:pt modelId="{54D94DCA-D6F4-48EC-B06E-323BDBEDDD3C}" type="pres">
      <dgm:prSet presAssocID="{EBE8190F-BA91-4C52-B759-5C56CA9F3778}" presName="LevelOneTextNode" presStyleLbl="node0" presStyleIdx="0" presStyleCnt="1">
        <dgm:presLayoutVars>
          <dgm:chPref val="3"/>
        </dgm:presLayoutVars>
      </dgm:prSet>
      <dgm:spPr/>
      <dgm:t>
        <a:bodyPr/>
        <a:lstStyle/>
        <a:p>
          <a:endParaRPr lang="de-DE"/>
        </a:p>
      </dgm:t>
    </dgm:pt>
    <dgm:pt modelId="{F1BBAFE4-42B9-48E8-8DD3-88DFE466AC61}" type="pres">
      <dgm:prSet presAssocID="{EBE8190F-BA91-4C52-B759-5C56CA9F3778}" presName="level2hierChild" presStyleCnt="0"/>
      <dgm:spPr/>
    </dgm:pt>
    <dgm:pt modelId="{68657298-584E-4631-9031-551A45B2296A}" type="pres">
      <dgm:prSet presAssocID="{443882AA-F611-4505-B682-740779362AC2}" presName="conn2-1" presStyleLbl="parChTrans1D2" presStyleIdx="0" presStyleCnt="3"/>
      <dgm:spPr/>
      <dgm:t>
        <a:bodyPr/>
        <a:lstStyle/>
        <a:p>
          <a:endParaRPr lang="de-DE"/>
        </a:p>
      </dgm:t>
    </dgm:pt>
    <dgm:pt modelId="{CF8A45D6-76B4-4BFB-8796-D888879F7FDB}" type="pres">
      <dgm:prSet presAssocID="{443882AA-F611-4505-B682-740779362AC2}" presName="connTx" presStyleLbl="parChTrans1D2" presStyleIdx="0" presStyleCnt="3"/>
      <dgm:spPr/>
      <dgm:t>
        <a:bodyPr/>
        <a:lstStyle/>
        <a:p>
          <a:endParaRPr lang="de-DE"/>
        </a:p>
      </dgm:t>
    </dgm:pt>
    <dgm:pt modelId="{A677EE08-2A97-46AF-963B-CB9E67319095}" type="pres">
      <dgm:prSet presAssocID="{1FC8C1F8-48C2-4F79-A53B-6C14901C0003}" presName="root2" presStyleCnt="0"/>
      <dgm:spPr/>
    </dgm:pt>
    <dgm:pt modelId="{F99B345F-CB2E-4BAE-A625-5095AAD4EBB3}" type="pres">
      <dgm:prSet presAssocID="{1FC8C1F8-48C2-4F79-A53B-6C14901C0003}" presName="LevelTwoTextNode" presStyleLbl="node2" presStyleIdx="0" presStyleCnt="3">
        <dgm:presLayoutVars>
          <dgm:chPref val="3"/>
        </dgm:presLayoutVars>
      </dgm:prSet>
      <dgm:spPr/>
      <dgm:t>
        <a:bodyPr/>
        <a:lstStyle/>
        <a:p>
          <a:endParaRPr lang="de-DE"/>
        </a:p>
      </dgm:t>
    </dgm:pt>
    <dgm:pt modelId="{B2D3B958-E761-4424-ADF4-AF2602A7A4F4}" type="pres">
      <dgm:prSet presAssocID="{1FC8C1F8-48C2-4F79-A53B-6C14901C0003}" presName="level3hierChild" presStyleCnt="0"/>
      <dgm:spPr/>
    </dgm:pt>
    <dgm:pt modelId="{09B9755D-0889-4831-A33A-426558AD30FB}" type="pres">
      <dgm:prSet presAssocID="{E0358EE1-CCB5-442A-A920-D027A49E1F79}" presName="conn2-1" presStyleLbl="parChTrans1D3" presStyleIdx="0" presStyleCnt="2"/>
      <dgm:spPr/>
      <dgm:t>
        <a:bodyPr/>
        <a:lstStyle/>
        <a:p>
          <a:endParaRPr lang="de-DE"/>
        </a:p>
      </dgm:t>
    </dgm:pt>
    <dgm:pt modelId="{DA63C794-AA72-4DB3-8629-56578B464773}" type="pres">
      <dgm:prSet presAssocID="{E0358EE1-CCB5-442A-A920-D027A49E1F79}" presName="connTx" presStyleLbl="parChTrans1D3" presStyleIdx="0" presStyleCnt="2"/>
      <dgm:spPr/>
      <dgm:t>
        <a:bodyPr/>
        <a:lstStyle/>
        <a:p>
          <a:endParaRPr lang="de-DE"/>
        </a:p>
      </dgm:t>
    </dgm:pt>
    <dgm:pt modelId="{DBC35A53-0B67-47B6-98FB-E7A832D15AB9}" type="pres">
      <dgm:prSet presAssocID="{56BFD07D-6E03-434B-887F-D8681D54F247}" presName="root2" presStyleCnt="0"/>
      <dgm:spPr/>
    </dgm:pt>
    <dgm:pt modelId="{985F5894-A80F-4B74-AB83-85E8D8977FF8}" type="pres">
      <dgm:prSet presAssocID="{56BFD07D-6E03-434B-887F-D8681D54F247}" presName="LevelTwoTextNode" presStyleLbl="node3" presStyleIdx="0" presStyleCnt="2">
        <dgm:presLayoutVars>
          <dgm:chPref val="3"/>
        </dgm:presLayoutVars>
      </dgm:prSet>
      <dgm:spPr/>
      <dgm:t>
        <a:bodyPr/>
        <a:lstStyle/>
        <a:p>
          <a:endParaRPr lang="de-DE"/>
        </a:p>
      </dgm:t>
    </dgm:pt>
    <dgm:pt modelId="{31E75DE8-7FD0-41D9-8C8C-A564A25AE476}" type="pres">
      <dgm:prSet presAssocID="{56BFD07D-6E03-434B-887F-D8681D54F247}" presName="level3hierChild" presStyleCnt="0"/>
      <dgm:spPr/>
    </dgm:pt>
    <dgm:pt modelId="{6AC232C1-18A9-4F87-B5FD-A0D15742EE3F}" type="pres">
      <dgm:prSet presAssocID="{D31BDFC8-5034-4266-9E37-664C5D3E5C13}" presName="conn2-1" presStyleLbl="parChTrans1D4" presStyleIdx="0" presStyleCnt="4"/>
      <dgm:spPr/>
      <dgm:t>
        <a:bodyPr/>
        <a:lstStyle/>
        <a:p>
          <a:endParaRPr lang="de-DE"/>
        </a:p>
      </dgm:t>
    </dgm:pt>
    <dgm:pt modelId="{BF04E5BE-8EB2-4C00-8123-F1D3C16DA55E}" type="pres">
      <dgm:prSet presAssocID="{D31BDFC8-5034-4266-9E37-664C5D3E5C13}" presName="connTx" presStyleLbl="parChTrans1D4" presStyleIdx="0" presStyleCnt="4"/>
      <dgm:spPr/>
      <dgm:t>
        <a:bodyPr/>
        <a:lstStyle/>
        <a:p>
          <a:endParaRPr lang="de-DE"/>
        </a:p>
      </dgm:t>
    </dgm:pt>
    <dgm:pt modelId="{F01C3560-83EC-427E-BE9A-485E4696C916}" type="pres">
      <dgm:prSet presAssocID="{6E160187-63F8-4EAD-B66E-BE60DE285F88}" presName="root2" presStyleCnt="0"/>
      <dgm:spPr/>
    </dgm:pt>
    <dgm:pt modelId="{EB70E8E0-09C7-4D22-ADDC-67FF5FB1C744}" type="pres">
      <dgm:prSet presAssocID="{6E160187-63F8-4EAD-B66E-BE60DE285F88}" presName="LevelTwoTextNode" presStyleLbl="node4" presStyleIdx="0" presStyleCnt="4">
        <dgm:presLayoutVars>
          <dgm:chPref val="3"/>
        </dgm:presLayoutVars>
      </dgm:prSet>
      <dgm:spPr/>
      <dgm:t>
        <a:bodyPr/>
        <a:lstStyle/>
        <a:p>
          <a:endParaRPr lang="de-DE"/>
        </a:p>
      </dgm:t>
    </dgm:pt>
    <dgm:pt modelId="{62656295-5BD7-4CD9-A8D4-7949C786C9BB}" type="pres">
      <dgm:prSet presAssocID="{6E160187-63F8-4EAD-B66E-BE60DE285F88}" presName="level3hierChild" presStyleCnt="0"/>
      <dgm:spPr/>
    </dgm:pt>
    <dgm:pt modelId="{5D0DD65B-F206-44A2-B253-84D70A6F07E6}" type="pres">
      <dgm:prSet presAssocID="{0969A7FF-5950-4424-8A43-C4E1E54D5266}" presName="conn2-1" presStyleLbl="parChTrans1D4" presStyleIdx="1" presStyleCnt="4"/>
      <dgm:spPr/>
      <dgm:t>
        <a:bodyPr/>
        <a:lstStyle/>
        <a:p>
          <a:endParaRPr lang="de-DE"/>
        </a:p>
      </dgm:t>
    </dgm:pt>
    <dgm:pt modelId="{6DA8440D-7D92-4C09-ADA1-4B0D16C7792C}" type="pres">
      <dgm:prSet presAssocID="{0969A7FF-5950-4424-8A43-C4E1E54D5266}" presName="connTx" presStyleLbl="parChTrans1D4" presStyleIdx="1" presStyleCnt="4"/>
      <dgm:spPr/>
      <dgm:t>
        <a:bodyPr/>
        <a:lstStyle/>
        <a:p>
          <a:endParaRPr lang="de-DE"/>
        </a:p>
      </dgm:t>
    </dgm:pt>
    <dgm:pt modelId="{76C4A92B-D881-437F-8697-AFD1429D6413}" type="pres">
      <dgm:prSet presAssocID="{ECAE2F6C-D9E8-4706-8005-61133B487CB4}" presName="root2" presStyleCnt="0"/>
      <dgm:spPr/>
    </dgm:pt>
    <dgm:pt modelId="{CCE210D5-FB09-48FE-BCC2-258D16D45AFE}" type="pres">
      <dgm:prSet presAssocID="{ECAE2F6C-D9E8-4706-8005-61133B487CB4}" presName="LevelTwoTextNode" presStyleLbl="node4" presStyleIdx="1" presStyleCnt="4">
        <dgm:presLayoutVars>
          <dgm:chPref val="3"/>
        </dgm:presLayoutVars>
      </dgm:prSet>
      <dgm:spPr/>
      <dgm:t>
        <a:bodyPr/>
        <a:lstStyle/>
        <a:p>
          <a:endParaRPr lang="de-DE"/>
        </a:p>
      </dgm:t>
    </dgm:pt>
    <dgm:pt modelId="{543BBDFC-7BA0-49D7-A02B-AAF12F0C9EB7}" type="pres">
      <dgm:prSet presAssocID="{ECAE2F6C-D9E8-4706-8005-61133B487CB4}" presName="level3hierChild" presStyleCnt="0"/>
      <dgm:spPr/>
    </dgm:pt>
    <dgm:pt modelId="{7ED09A4C-F773-4F62-919B-A63481CDC261}" type="pres">
      <dgm:prSet presAssocID="{D7D2D975-34F0-4568-AC51-5DB7936218A0}" presName="conn2-1" presStyleLbl="parChTrans1D4" presStyleIdx="2" presStyleCnt="4"/>
      <dgm:spPr/>
      <dgm:t>
        <a:bodyPr/>
        <a:lstStyle/>
        <a:p>
          <a:endParaRPr lang="de-DE"/>
        </a:p>
      </dgm:t>
    </dgm:pt>
    <dgm:pt modelId="{D97DF278-AD20-4DC5-9A74-DB91B095B35C}" type="pres">
      <dgm:prSet presAssocID="{D7D2D975-34F0-4568-AC51-5DB7936218A0}" presName="connTx" presStyleLbl="parChTrans1D4" presStyleIdx="2" presStyleCnt="4"/>
      <dgm:spPr/>
      <dgm:t>
        <a:bodyPr/>
        <a:lstStyle/>
        <a:p>
          <a:endParaRPr lang="de-DE"/>
        </a:p>
      </dgm:t>
    </dgm:pt>
    <dgm:pt modelId="{39104F4E-E3D8-41C8-A239-7E64CC2DA86E}" type="pres">
      <dgm:prSet presAssocID="{6A648447-B14A-4A37-8C27-B479DF1CC4A5}" presName="root2" presStyleCnt="0"/>
      <dgm:spPr/>
    </dgm:pt>
    <dgm:pt modelId="{21A30F5C-768C-436C-82A9-BFF74CCBEF80}" type="pres">
      <dgm:prSet presAssocID="{6A648447-B14A-4A37-8C27-B479DF1CC4A5}" presName="LevelTwoTextNode" presStyleLbl="node4" presStyleIdx="2" presStyleCnt="4">
        <dgm:presLayoutVars>
          <dgm:chPref val="3"/>
        </dgm:presLayoutVars>
      </dgm:prSet>
      <dgm:spPr/>
      <dgm:t>
        <a:bodyPr/>
        <a:lstStyle/>
        <a:p>
          <a:endParaRPr lang="de-DE"/>
        </a:p>
      </dgm:t>
    </dgm:pt>
    <dgm:pt modelId="{611A00FE-ED37-44DE-9D80-8AC9E845DFDA}" type="pres">
      <dgm:prSet presAssocID="{6A648447-B14A-4A37-8C27-B479DF1CC4A5}" presName="level3hierChild" presStyleCnt="0"/>
      <dgm:spPr/>
    </dgm:pt>
    <dgm:pt modelId="{CD96E81F-3884-4577-92D1-688F63560748}" type="pres">
      <dgm:prSet presAssocID="{D680F98A-6FB9-48CF-A930-917E3C51BBCE}" presName="conn2-1" presStyleLbl="parChTrans1D4" presStyleIdx="3" presStyleCnt="4"/>
      <dgm:spPr/>
      <dgm:t>
        <a:bodyPr/>
        <a:lstStyle/>
        <a:p>
          <a:endParaRPr lang="de-DE"/>
        </a:p>
      </dgm:t>
    </dgm:pt>
    <dgm:pt modelId="{E25CFAF9-9B2F-4757-A999-C484B9BA6DD0}" type="pres">
      <dgm:prSet presAssocID="{D680F98A-6FB9-48CF-A930-917E3C51BBCE}" presName="connTx" presStyleLbl="parChTrans1D4" presStyleIdx="3" presStyleCnt="4"/>
      <dgm:spPr/>
      <dgm:t>
        <a:bodyPr/>
        <a:lstStyle/>
        <a:p>
          <a:endParaRPr lang="de-DE"/>
        </a:p>
      </dgm:t>
    </dgm:pt>
    <dgm:pt modelId="{FA4009A7-D88E-4BB8-9684-0120A26E1994}" type="pres">
      <dgm:prSet presAssocID="{962E5652-95CD-4F93-89C0-ADE863BDA6D5}" presName="root2" presStyleCnt="0"/>
      <dgm:spPr/>
    </dgm:pt>
    <dgm:pt modelId="{A5ACA64D-669F-453D-A007-ADABE0A90B28}" type="pres">
      <dgm:prSet presAssocID="{962E5652-95CD-4F93-89C0-ADE863BDA6D5}" presName="LevelTwoTextNode" presStyleLbl="node4" presStyleIdx="3" presStyleCnt="4">
        <dgm:presLayoutVars>
          <dgm:chPref val="3"/>
        </dgm:presLayoutVars>
      </dgm:prSet>
      <dgm:spPr/>
      <dgm:t>
        <a:bodyPr/>
        <a:lstStyle/>
        <a:p>
          <a:endParaRPr lang="de-DE"/>
        </a:p>
      </dgm:t>
    </dgm:pt>
    <dgm:pt modelId="{B5F7E0EF-2278-4648-BC17-ADFFF0156F49}" type="pres">
      <dgm:prSet presAssocID="{962E5652-95CD-4F93-89C0-ADE863BDA6D5}" presName="level3hierChild" presStyleCnt="0"/>
      <dgm:spPr/>
    </dgm:pt>
    <dgm:pt modelId="{B509782D-5865-41BA-8624-7381165CBC69}" type="pres">
      <dgm:prSet presAssocID="{4B493AE9-71FC-44E6-99C8-55FC8E8DE2D6}" presName="conn2-1" presStyleLbl="parChTrans1D2" presStyleIdx="1" presStyleCnt="3"/>
      <dgm:spPr/>
      <dgm:t>
        <a:bodyPr/>
        <a:lstStyle/>
        <a:p>
          <a:endParaRPr lang="de-DE"/>
        </a:p>
      </dgm:t>
    </dgm:pt>
    <dgm:pt modelId="{F8756EEA-A5ED-4843-941F-662B7E3F883B}" type="pres">
      <dgm:prSet presAssocID="{4B493AE9-71FC-44E6-99C8-55FC8E8DE2D6}" presName="connTx" presStyleLbl="parChTrans1D2" presStyleIdx="1" presStyleCnt="3"/>
      <dgm:spPr/>
      <dgm:t>
        <a:bodyPr/>
        <a:lstStyle/>
        <a:p>
          <a:endParaRPr lang="de-DE"/>
        </a:p>
      </dgm:t>
    </dgm:pt>
    <dgm:pt modelId="{25F4DF01-223E-49DE-AEE3-086FAD5F2AF8}" type="pres">
      <dgm:prSet presAssocID="{9F74E620-4425-4216-AABF-BE3528E59DEA}" presName="root2" presStyleCnt="0"/>
      <dgm:spPr/>
    </dgm:pt>
    <dgm:pt modelId="{5F0A3636-D510-4835-BF8C-06A328B13834}" type="pres">
      <dgm:prSet presAssocID="{9F74E620-4425-4216-AABF-BE3528E59DEA}" presName="LevelTwoTextNode" presStyleLbl="node2" presStyleIdx="1" presStyleCnt="3">
        <dgm:presLayoutVars>
          <dgm:chPref val="3"/>
        </dgm:presLayoutVars>
      </dgm:prSet>
      <dgm:spPr/>
      <dgm:t>
        <a:bodyPr/>
        <a:lstStyle/>
        <a:p>
          <a:endParaRPr lang="de-DE"/>
        </a:p>
      </dgm:t>
    </dgm:pt>
    <dgm:pt modelId="{F821B2F9-C49D-4E9C-9DF2-F8705E772EC3}" type="pres">
      <dgm:prSet presAssocID="{9F74E620-4425-4216-AABF-BE3528E59DEA}" presName="level3hierChild" presStyleCnt="0"/>
      <dgm:spPr/>
    </dgm:pt>
    <dgm:pt modelId="{87C46921-2215-4A38-BC35-780EE0FA5A7F}" type="pres">
      <dgm:prSet presAssocID="{EE48AD47-FD19-436D-89E6-FDA059605AC9}" presName="conn2-1" presStyleLbl="parChTrans1D3" presStyleIdx="1" presStyleCnt="2"/>
      <dgm:spPr/>
      <dgm:t>
        <a:bodyPr/>
        <a:lstStyle/>
        <a:p>
          <a:endParaRPr lang="de-DE"/>
        </a:p>
      </dgm:t>
    </dgm:pt>
    <dgm:pt modelId="{037BF883-052B-4A9F-9384-C04F11FADF21}" type="pres">
      <dgm:prSet presAssocID="{EE48AD47-FD19-436D-89E6-FDA059605AC9}" presName="connTx" presStyleLbl="parChTrans1D3" presStyleIdx="1" presStyleCnt="2"/>
      <dgm:spPr/>
      <dgm:t>
        <a:bodyPr/>
        <a:lstStyle/>
        <a:p>
          <a:endParaRPr lang="de-DE"/>
        </a:p>
      </dgm:t>
    </dgm:pt>
    <dgm:pt modelId="{B565B7F5-B334-48B6-A9A1-89648653EF0D}" type="pres">
      <dgm:prSet presAssocID="{2C6E3644-0F38-4F4E-AD1B-B4C2CF5A3505}" presName="root2" presStyleCnt="0"/>
      <dgm:spPr/>
    </dgm:pt>
    <dgm:pt modelId="{341FE6CC-5E22-4098-866A-A364433AAFAF}" type="pres">
      <dgm:prSet presAssocID="{2C6E3644-0F38-4F4E-AD1B-B4C2CF5A3505}" presName="LevelTwoTextNode" presStyleLbl="node3" presStyleIdx="1" presStyleCnt="2">
        <dgm:presLayoutVars>
          <dgm:chPref val="3"/>
        </dgm:presLayoutVars>
      </dgm:prSet>
      <dgm:spPr/>
      <dgm:t>
        <a:bodyPr/>
        <a:lstStyle/>
        <a:p>
          <a:endParaRPr lang="de-DE"/>
        </a:p>
      </dgm:t>
    </dgm:pt>
    <dgm:pt modelId="{E3DD5E27-9715-4CED-9A9E-808B8B55AD67}" type="pres">
      <dgm:prSet presAssocID="{2C6E3644-0F38-4F4E-AD1B-B4C2CF5A3505}" presName="level3hierChild" presStyleCnt="0"/>
      <dgm:spPr/>
    </dgm:pt>
    <dgm:pt modelId="{132152A3-A9B5-43F3-B8FD-3DC752441DD4}" type="pres">
      <dgm:prSet presAssocID="{D7AB6B45-1411-4B2A-A135-A1E249DC9AFA}" presName="conn2-1" presStyleLbl="parChTrans1D2" presStyleIdx="2" presStyleCnt="3"/>
      <dgm:spPr/>
      <dgm:t>
        <a:bodyPr/>
        <a:lstStyle/>
        <a:p>
          <a:endParaRPr lang="de-DE"/>
        </a:p>
      </dgm:t>
    </dgm:pt>
    <dgm:pt modelId="{FB8834CA-E8DD-411E-9D37-72C563259380}" type="pres">
      <dgm:prSet presAssocID="{D7AB6B45-1411-4B2A-A135-A1E249DC9AFA}" presName="connTx" presStyleLbl="parChTrans1D2" presStyleIdx="2" presStyleCnt="3"/>
      <dgm:spPr/>
      <dgm:t>
        <a:bodyPr/>
        <a:lstStyle/>
        <a:p>
          <a:endParaRPr lang="de-DE"/>
        </a:p>
      </dgm:t>
    </dgm:pt>
    <dgm:pt modelId="{2D0FFE42-F9DE-4ABE-B224-907ACCC60D6A}" type="pres">
      <dgm:prSet presAssocID="{3618B61F-B164-40C7-9282-D7EAE037A60D}" presName="root2" presStyleCnt="0"/>
      <dgm:spPr/>
    </dgm:pt>
    <dgm:pt modelId="{EE15847F-CBE4-4571-B180-6F98B6674FE1}" type="pres">
      <dgm:prSet presAssocID="{3618B61F-B164-40C7-9282-D7EAE037A60D}" presName="LevelTwoTextNode" presStyleLbl="node2" presStyleIdx="2" presStyleCnt="3">
        <dgm:presLayoutVars>
          <dgm:chPref val="3"/>
        </dgm:presLayoutVars>
      </dgm:prSet>
      <dgm:spPr/>
      <dgm:t>
        <a:bodyPr/>
        <a:lstStyle/>
        <a:p>
          <a:endParaRPr lang="de-DE"/>
        </a:p>
      </dgm:t>
    </dgm:pt>
    <dgm:pt modelId="{66BCD111-10C9-478F-B505-5EACCC5FF2E9}" type="pres">
      <dgm:prSet presAssocID="{3618B61F-B164-40C7-9282-D7EAE037A60D}" presName="level3hierChild" presStyleCnt="0"/>
      <dgm:spPr/>
    </dgm:pt>
  </dgm:ptLst>
  <dgm:cxnLst>
    <dgm:cxn modelId="{AA00E1BE-C860-4A97-8844-B8912814B3DC}" srcId="{9F74E620-4425-4216-AABF-BE3528E59DEA}" destId="{2C6E3644-0F38-4F4E-AD1B-B4C2CF5A3505}" srcOrd="0" destOrd="0" parTransId="{EE48AD47-FD19-436D-89E6-FDA059605AC9}" sibTransId="{F35FE448-3B3A-44AA-AA84-0305165C8AFD}"/>
    <dgm:cxn modelId="{723840C6-EEAD-4CCA-9D3D-F3CF92B7C0BF}" type="presOf" srcId="{D680F98A-6FB9-48CF-A930-917E3C51BBCE}" destId="{E25CFAF9-9B2F-4757-A999-C484B9BA6DD0}" srcOrd="1" destOrd="0" presId="urn:microsoft.com/office/officeart/2008/layout/HorizontalMultiLevelHierarchy"/>
    <dgm:cxn modelId="{E8AA7727-E9BF-45C4-B073-4BE1C7381957}" type="presOf" srcId="{EE48AD47-FD19-436D-89E6-FDA059605AC9}" destId="{037BF883-052B-4A9F-9384-C04F11FADF21}" srcOrd="1" destOrd="0" presId="urn:microsoft.com/office/officeart/2008/layout/HorizontalMultiLevelHierarchy"/>
    <dgm:cxn modelId="{239552E5-3974-4E6D-B35C-16272247A78F}" type="presOf" srcId="{D31BDFC8-5034-4266-9E37-664C5D3E5C13}" destId="{6AC232C1-18A9-4F87-B5FD-A0D15742EE3F}" srcOrd="0" destOrd="0" presId="urn:microsoft.com/office/officeart/2008/layout/HorizontalMultiLevelHierarchy"/>
    <dgm:cxn modelId="{86B82A12-556E-41B5-B48B-9A1CBEAD26EC}" srcId="{CC1424EE-37CA-4769-A35C-B3BD50754656}" destId="{EBE8190F-BA91-4C52-B759-5C56CA9F3778}" srcOrd="0" destOrd="0" parTransId="{FD10BAB9-24C4-49F2-AF6C-9CC8F3AFC71D}" sibTransId="{25CEE2BE-3648-43D6-B85A-9C2DA52EA0A0}"/>
    <dgm:cxn modelId="{8013A53B-06F7-41B8-A547-9BC9EAA4529C}" type="presOf" srcId="{D7AB6B45-1411-4B2A-A135-A1E249DC9AFA}" destId="{FB8834CA-E8DD-411E-9D37-72C563259380}" srcOrd="1" destOrd="0" presId="urn:microsoft.com/office/officeart/2008/layout/HorizontalMultiLevelHierarchy"/>
    <dgm:cxn modelId="{7509B974-858B-419A-8EFD-1122E90F765E}" srcId="{56BFD07D-6E03-434B-887F-D8681D54F247}" destId="{ECAE2F6C-D9E8-4706-8005-61133B487CB4}" srcOrd="1" destOrd="0" parTransId="{0969A7FF-5950-4424-8A43-C4E1E54D5266}" sibTransId="{4E947C94-FAE8-4DD1-89F3-2C4004FA4588}"/>
    <dgm:cxn modelId="{2F221FE9-8F4D-41DE-9EBF-C515002E600B}" type="presOf" srcId="{D7D2D975-34F0-4568-AC51-5DB7936218A0}" destId="{D97DF278-AD20-4DC5-9A74-DB91B095B35C}" srcOrd="1" destOrd="0" presId="urn:microsoft.com/office/officeart/2008/layout/HorizontalMultiLevelHierarchy"/>
    <dgm:cxn modelId="{513CFCC8-F9EE-49EA-A553-3132ADF37648}" type="presOf" srcId="{4B493AE9-71FC-44E6-99C8-55FC8E8DE2D6}" destId="{F8756EEA-A5ED-4843-941F-662B7E3F883B}" srcOrd="1" destOrd="0" presId="urn:microsoft.com/office/officeart/2008/layout/HorizontalMultiLevelHierarchy"/>
    <dgm:cxn modelId="{512E1A2B-FD6E-4969-9DAA-C9E3BFFC20BC}" srcId="{EBE8190F-BA91-4C52-B759-5C56CA9F3778}" destId="{3618B61F-B164-40C7-9282-D7EAE037A60D}" srcOrd="2" destOrd="0" parTransId="{D7AB6B45-1411-4B2A-A135-A1E249DC9AFA}" sibTransId="{46CDB4C1-1504-40F0-8098-C2899265AC63}"/>
    <dgm:cxn modelId="{0CBA83A6-31E8-422C-BCF5-CED82766A44E}" type="presOf" srcId="{EE48AD47-FD19-436D-89E6-FDA059605AC9}" destId="{87C46921-2215-4A38-BC35-780EE0FA5A7F}" srcOrd="0" destOrd="0" presId="urn:microsoft.com/office/officeart/2008/layout/HorizontalMultiLevelHierarchy"/>
    <dgm:cxn modelId="{08AA081B-237E-46D1-B7E0-EF39B8DE6036}" type="presOf" srcId="{CC1424EE-37CA-4769-A35C-B3BD50754656}" destId="{25E6399B-3D76-45B4-A68F-4B1ABDFC8B3B}" srcOrd="0" destOrd="0" presId="urn:microsoft.com/office/officeart/2008/layout/HorizontalMultiLevelHierarchy"/>
    <dgm:cxn modelId="{B1B2FACB-9836-4D40-944B-C09340B37774}" srcId="{56BFD07D-6E03-434B-887F-D8681D54F247}" destId="{6E160187-63F8-4EAD-B66E-BE60DE285F88}" srcOrd="0" destOrd="0" parTransId="{D31BDFC8-5034-4266-9E37-664C5D3E5C13}" sibTransId="{E424AF19-9A5B-4CF7-9D05-73BDD2A0EB7F}"/>
    <dgm:cxn modelId="{5DF2CC95-4FD1-4C89-B77A-1EFA48F935F1}" type="presOf" srcId="{E0358EE1-CCB5-442A-A920-D027A49E1F79}" destId="{09B9755D-0889-4831-A33A-426558AD30FB}" srcOrd="0" destOrd="0" presId="urn:microsoft.com/office/officeart/2008/layout/HorizontalMultiLevelHierarchy"/>
    <dgm:cxn modelId="{893CEB3F-27A0-4764-9946-D76100BB742F}" type="presOf" srcId="{4B493AE9-71FC-44E6-99C8-55FC8E8DE2D6}" destId="{B509782D-5865-41BA-8624-7381165CBC69}" srcOrd="0" destOrd="0" presId="urn:microsoft.com/office/officeart/2008/layout/HorizontalMultiLevelHierarchy"/>
    <dgm:cxn modelId="{58ABA51F-7FA8-45C8-93A2-D0A60513DE60}" type="presOf" srcId="{D7AB6B45-1411-4B2A-A135-A1E249DC9AFA}" destId="{132152A3-A9B5-43F3-B8FD-3DC752441DD4}" srcOrd="0" destOrd="0" presId="urn:microsoft.com/office/officeart/2008/layout/HorizontalMultiLevelHierarchy"/>
    <dgm:cxn modelId="{2F7D6F50-CA08-4FD2-9523-9E32AC2DA4C8}" type="presOf" srcId="{0969A7FF-5950-4424-8A43-C4E1E54D5266}" destId="{6DA8440D-7D92-4C09-ADA1-4B0D16C7792C}" srcOrd="1" destOrd="0" presId="urn:microsoft.com/office/officeart/2008/layout/HorizontalMultiLevelHierarchy"/>
    <dgm:cxn modelId="{D0127583-413A-42AC-BCD2-1913AF6DD3AD}" type="presOf" srcId="{443882AA-F611-4505-B682-740779362AC2}" destId="{68657298-584E-4631-9031-551A45B2296A}" srcOrd="0" destOrd="0" presId="urn:microsoft.com/office/officeart/2008/layout/HorizontalMultiLevelHierarchy"/>
    <dgm:cxn modelId="{7CCA7591-8BA5-4A17-B0A3-006B932C2E45}" type="presOf" srcId="{D680F98A-6FB9-48CF-A930-917E3C51BBCE}" destId="{CD96E81F-3884-4577-92D1-688F63560748}" srcOrd="0" destOrd="0" presId="urn:microsoft.com/office/officeart/2008/layout/HorizontalMultiLevelHierarchy"/>
    <dgm:cxn modelId="{36A96247-0C1B-4AB0-90E4-0383B6B93B11}" type="presOf" srcId="{D31BDFC8-5034-4266-9E37-664C5D3E5C13}" destId="{BF04E5BE-8EB2-4C00-8123-F1D3C16DA55E}" srcOrd="1" destOrd="0" presId="urn:microsoft.com/office/officeart/2008/layout/HorizontalMultiLevelHierarchy"/>
    <dgm:cxn modelId="{50259073-8536-4119-9D7C-6AAC1C9B981B}" srcId="{1FC8C1F8-48C2-4F79-A53B-6C14901C0003}" destId="{56BFD07D-6E03-434B-887F-D8681D54F247}" srcOrd="0" destOrd="0" parTransId="{E0358EE1-CCB5-442A-A920-D027A49E1F79}" sibTransId="{184FD291-F28B-4DE5-8F44-49168623AE41}"/>
    <dgm:cxn modelId="{8A981E79-ACCD-475D-B3CB-4E218C5B4C53}" type="presOf" srcId="{6E160187-63F8-4EAD-B66E-BE60DE285F88}" destId="{EB70E8E0-09C7-4D22-ADDC-67FF5FB1C744}" srcOrd="0" destOrd="0" presId="urn:microsoft.com/office/officeart/2008/layout/HorizontalMultiLevelHierarchy"/>
    <dgm:cxn modelId="{9EEB611D-FC36-4296-B131-5F83B33AA5F2}" type="presOf" srcId="{962E5652-95CD-4F93-89C0-ADE863BDA6D5}" destId="{A5ACA64D-669F-453D-A007-ADABE0A90B28}" srcOrd="0" destOrd="0" presId="urn:microsoft.com/office/officeart/2008/layout/HorizontalMultiLevelHierarchy"/>
    <dgm:cxn modelId="{CBF8256E-51E5-4A47-B9CF-B44998BFBDB3}" type="presOf" srcId="{443882AA-F611-4505-B682-740779362AC2}" destId="{CF8A45D6-76B4-4BFB-8796-D888879F7FDB}" srcOrd="1" destOrd="0" presId="urn:microsoft.com/office/officeart/2008/layout/HorizontalMultiLevelHierarchy"/>
    <dgm:cxn modelId="{973A18C9-D940-483A-875C-4FEA82AF40BC}" srcId="{EBE8190F-BA91-4C52-B759-5C56CA9F3778}" destId="{9F74E620-4425-4216-AABF-BE3528E59DEA}" srcOrd="1" destOrd="0" parTransId="{4B493AE9-71FC-44E6-99C8-55FC8E8DE2D6}" sibTransId="{81121CCA-72BB-4C3C-9B1F-8C0CB8DE03E4}"/>
    <dgm:cxn modelId="{3A33582C-202B-4C51-845B-779959348D39}" srcId="{EBE8190F-BA91-4C52-B759-5C56CA9F3778}" destId="{1FC8C1F8-48C2-4F79-A53B-6C14901C0003}" srcOrd="0" destOrd="0" parTransId="{443882AA-F611-4505-B682-740779362AC2}" sibTransId="{56BB79F0-EC61-402C-857B-215A2132D250}"/>
    <dgm:cxn modelId="{51E6AABE-E730-469D-B804-D67D08A67C82}" type="presOf" srcId="{3618B61F-B164-40C7-9282-D7EAE037A60D}" destId="{EE15847F-CBE4-4571-B180-6F98B6674FE1}" srcOrd="0" destOrd="0" presId="urn:microsoft.com/office/officeart/2008/layout/HorizontalMultiLevelHierarchy"/>
    <dgm:cxn modelId="{B1AC1355-D7FC-4716-9CE6-2E71FC00A27B}" type="presOf" srcId="{56BFD07D-6E03-434B-887F-D8681D54F247}" destId="{985F5894-A80F-4B74-AB83-85E8D8977FF8}" srcOrd="0" destOrd="0" presId="urn:microsoft.com/office/officeart/2008/layout/HorizontalMultiLevelHierarchy"/>
    <dgm:cxn modelId="{61B365E8-3A9C-4B08-B6B2-76ED0D340750}" type="presOf" srcId="{6A648447-B14A-4A37-8C27-B479DF1CC4A5}" destId="{21A30F5C-768C-436C-82A9-BFF74CCBEF80}" srcOrd="0" destOrd="0" presId="urn:microsoft.com/office/officeart/2008/layout/HorizontalMultiLevelHierarchy"/>
    <dgm:cxn modelId="{0496A23D-E9F0-417F-ADB1-A6DD406CF60D}" type="presOf" srcId="{ECAE2F6C-D9E8-4706-8005-61133B487CB4}" destId="{CCE210D5-FB09-48FE-BCC2-258D16D45AFE}" srcOrd="0" destOrd="0" presId="urn:microsoft.com/office/officeart/2008/layout/HorizontalMultiLevelHierarchy"/>
    <dgm:cxn modelId="{E96DAF20-FA23-4ADB-BE96-CC1223036FAC}" type="presOf" srcId="{D7D2D975-34F0-4568-AC51-5DB7936218A0}" destId="{7ED09A4C-F773-4F62-919B-A63481CDC261}" srcOrd="0" destOrd="0" presId="urn:microsoft.com/office/officeart/2008/layout/HorizontalMultiLevelHierarchy"/>
    <dgm:cxn modelId="{3CDB27FF-387D-4095-BD36-2951FA400352}" type="presOf" srcId="{2C6E3644-0F38-4F4E-AD1B-B4C2CF5A3505}" destId="{341FE6CC-5E22-4098-866A-A364433AAFAF}" srcOrd="0" destOrd="0" presId="urn:microsoft.com/office/officeart/2008/layout/HorizontalMultiLevelHierarchy"/>
    <dgm:cxn modelId="{9D0EA90C-ADA9-47E5-8DE0-116CEE972F15}" type="presOf" srcId="{1FC8C1F8-48C2-4F79-A53B-6C14901C0003}" destId="{F99B345F-CB2E-4BAE-A625-5095AAD4EBB3}" srcOrd="0" destOrd="0" presId="urn:microsoft.com/office/officeart/2008/layout/HorizontalMultiLevelHierarchy"/>
    <dgm:cxn modelId="{74B36ED4-B57C-4493-A83B-A26A4E88FBAC}" type="presOf" srcId="{0969A7FF-5950-4424-8A43-C4E1E54D5266}" destId="{5D0DD65B-F206-44A2-B253-84D70A6F07E6}" srcOrd="0" destOrd="0" presId="urn:microsoft.com/office/officeart/2008/layout/HorizontalMultiLevelHierarchy"/>
    <dgm:cxn modelId="{D5523A46-FF46-4B38-B9DC-53A9CD3ED70D}" type="presOf" srcId="{9F74E620-4425-4216-AABF-BE3528E59DEA}" destId="{5F0A3636-D510-4835-BF8C-06A328B13834}" srcOrd="0" destOrd="0" presId="urn:microsoft.com/office/officeart/2008/layout/HorizontalMultiLevelHierarchy"/>
    <dgm:cxn modelId="{B785B277-9F9E-40E6-B4A6-D68F7FC6F506}" type="presOf" srcId="{EBE8190F-BA91-4C52-B759-5C56CA9F3778}" destId="{54D94DCA-D6F4-48EC-B06E-323BDBEDDD3C}" srcOrd="0" destOrd="0" presId="urn:microsoft.com/office/officeart/2008/layout/HorizontalMultiLevelHierarchy"/>
    <dgm:cxn modelId="{82096C4A-E11A-43A2-8140-2C1D81984463}" srcId="{56BFD07D-6E03-434B-887F-D8681D54F247}" destId="{6A648447-B14A-4A37-8C27-B479DF1CC4A5}" srcOrd="2" destOrd="0" parTransId="{D7D2D975-34F0-4568-AC51-5DB7936218A0}" sibTransId="{5CBBA758-6FC2-40AA-82CC-BD9525AB3CAE}"/>
    <dgm:cxn modelId="{0F9E1768-DE1B-45D8-95BF-8DC5163A6C98}" srcId="{56BFD07D-6E03-434B-887F-D8681D54F247}" destId="{962E5652-95CD-4F93-89C0-ADE863BDA6D5}" srcOrd="3" destOrd="0" parTransId="{D680F98A-6FB9-48CF-A930-917E3C51BBCE}" sibTransId="{87F28D71-F7CE-41CE-85FA-38036A99BB55}"/>
    <dgm:cxn modelId="{5A1A3D95-E35F-42F8-B449-E89A6AB2EBE5}" type="presOf" srcId="{E0358EE1-CCB5-442A-A920-D027A49E1F79}" destId="{DA63C794-AA72-4DB3-8629-56578B464773}" srcOrd="1" destOrd="0" presId="urn:microsoft.com/office/officeart/2008/layout/HorizontalMultiLevelHierarchy"/>
    <dgm:cxn modelId="{2E520D2E-3D70-43D5-987B-5662586AB872}" type="presParOf" srcId="{25E6399B-3D76-45B4-A68F-4B1ABDFC8B3B}" destId="{2E2FF9A1-CB09-42E9-B5CD-5541D5261DAF}" srcOrd="0" destOrd="0" presId="urn:microsoft.com/office/officeart/2008/layout/HorizontalMultiLevelHierarchy"/>
    <dgm:cxn modelId="{256EF657-F310-4EC9-B722-3945E4784D5D}" type="presParOf" srcId="{2E2FF9A1-CB09-42E9-B5CD-5541D5261DAF}" destId="{54D94DCA-D6F4-48EC-B06E-323BDBEDDD3C}" srcOrd="0" destOrd="0" presId="urn:microsoft.com/office/officeart/2008/layout/HorizontalMultiLevelHierarchy"/>
    <dgm:cxn modelId="{BA8031BB-7B6C-481B-AE7C-BA809A15EADE}" type="presParOf" srcId="{2E2FF9A1-CB09-42E9-B5CD-5541D5261DAF}" destId="{F1BBAFE4-42B9-48E8-8DD3-88DFE466AC61}" srcOrd="1" destOrd="0" presId="urn:microsoft.com/office/officeart/2008/layout/HorizontalMultiLevelHierarchy"/>
    <dgm:cxn modelId="{F0FE378A-9D55-4C8E-B85F-16276590DDC3}" type="presParOf" srcId="{F1BBAFE4-42B9-48E8-8DD3-88DFE466AC61}" destId="{68657298-584E-4631-9031-551A45B2296A}" srcOrd="0" destOrd="0" presId="urn:microsoft.com/office/officeart/2008/layout/HorizontalMultiLevelHierarchy"/>
    <dgm:cxn modelId="{9D1F0E68-65B0-44BE-9788-61C2CA934628}" type="presParOf" srcId="{68657298-584E-4631-9031-551A45B2296A}" destId="{CF8A45D6-76B4-4BFB-8796-D888879F7FDB}" srcOrd="0" destOrd="0" presId="urn:microsoft.com/office/officeart/2008/layout/HorizontalMultiLevelHierarchy"/>
    <dgm:cxn modelId="{4412C5EA-7207-40DA-9EF2-6227D9176D56}" type="presParOf" srcId="{F1BBAFE4-42B9-48E8-8DD3-88DFE466AC61}" destId="{A677EE08-2A97-46AF-963B-CB9E67319095}" srcOrd="1" destOrd="0" presId="urn:microsoft.com/office/officeart/2008/layout/HorizontalMultiLevelHierarchy"/>
    <dgm:cxn modelId="{E0234610-10FB-4D14-B626-70D8A2CC80CB}" type="presParOf" srcId="{A677EE08-2A97-46AF-963B-CB9E67319095}" destId="{F99B345F-CB2E-4BAE-A625-5095AAD4EBB3}" srcOrd="0" destOrd="0" presId="urn:microsoft.com/office/officeart/2008/layout/HorizontalMultiLevelHierarchy"/>
    <dgm:cxn modelId="{7B0D9F03-3ED7-4195-A224-C27D05BB671F}" type="presParOf" srcId="{A677EE08-2A97-46AF-963B-CB9E67319095}" destId="{B2D3B958-E761-4424-ADF4-AF2602A7A4F4}" srcOrd="1" destOrd="0" presId="urn:microsoft.com/office/officeart/2008/layout/HorizontalMultiLevelHierarchy"/>
    <dgm:cxn modelId="{2781E0F1-1C4A-414F-BB0A-958E3D5A35D4}" type="presParOf" srcId="{B2D3B958-E761-4424-ADF4-AF2602A7A4F4}" destId="{09B9755D-0889-4831-A33A-426558AD30FB}" srcOrd="0" destOrd="0" presId="urn:microsoft.com/office/officeart/2008/layout/HorizontalMultiLevelHierarchy"/>
    <dgm:cxn modelId="{714C3D48-9134-4086-B118-80C6B56340FA}" type="presParOf" srcId="{09B9755D-0889-4831-A33A-426558AD30FB}" destId="{DA63C794-AA72-4DB3-8629-56578B464773}" srcOrd="0" destOrd="0" presId="urn:microsoft.com/office/officeart/2008/layout/HorizontalMultiLevelHierarchy"/>
    <dgm:cxn modelId="{0959B1F4-7DA0-45BB-BE63-B06851EBE47D}" type="presParOf" srcId="{B2D3B958-E761-4424-ADF4-AF2602A7A4F4}" destId="{DBC35A53-0B67-47B6-98FB-E7A832D15AB9}" srcOrd="1" destOrd="0" presId="urn:microsoft.com/office/officeart/2008/layout/HorizontalMultiLevelHierarchy"/>
    <dgm:cxn modelId="{AC3B71A8-E759-487E-83EB-AEDB383BB2FF}" type="presParOf" srcId="{DBC35A53-0B67-47B6-98FB-E7A832D15AB9}" destId="{985F5894-A80F-4B74-AB83-85E8D8977FF8}" srcOrd="0" destOrd="0" presId="urn:microsoft.com/office/officeart/2008/layout/HorizontalMultiLevelHierarchy"/>
    <dgm:cxn modelId="{27363F67-5C64-49CE-A97F-5A780CC76126}" type="presParOf" srcId="{DBC35A53-0B67-47B6-98FB-E7A832D15AB9}" destId="{31E75DE8-7FD0-41D9-8C8C-A564A25AE476}" srcOrd="1" destOrd="0" presId="urn:microsoft.com/office/officeart/2008/layout/HorizontalMultiLevelHierarchy"/>
    <dgm:cxn modelId="{471F3DF7-69B3-4D84-9321-AEB4E98CA2D1}" type="presParOf" srcId="{31E75DE8-7FD0-41D9-8C8C-A564A25AE476}" destId="{6AC232C1-18A9-4F87-B5FD-A0D15742EE3F}" srcOrd="0" destOrd="0" presId="urn:microsoft.com/office/officeart/2008/layout/HorizontalMultiLevelHierarchy"/>
    <dgm:cxn modelId="{CD4A66DF-1E53-4B47-AA50-9F8E0C9C7C4D}" type="presParOf" srcId="{6AC232C1-18A9-4F87-B5FD-A0D15742EE3F}" destId="{BF04E5BE-8EB2-4C00-8123-F1D3C16DA55E}" srcOrd="0" destOrd="0" presId="urn:microsoft.com/office/officeart/2008/layout/HorizontalMultiLevelHierarchy"/>
    <dgm:cxn modelId="{E98359E5-C64F-46AE-867B-0A8830A4D9D5}" type="presParOf" srcId="{31E75DE8-7FD0-41D9-8C8C-A564A25AE476}" destId="{F01C3560-83EC-427E-BE9A-485E4696C916}" srcOrd="1" destOrd="0" presId="urn:microsoft.com/office/officeart/2008/layout/HorizontalMultiLevelHierarchy"/>
    <dgm:cxn modelId="{1BB0A01B-6784-47B4-873E-ADB8BA41480D}" type="presParOf" srcId="{F01C3560-83EC-427E-BE9A-485E4696C916}" destId="{EB70E8E0-09C7-4D22-ADDC-67FF5FB1C744}" srcOrd="0" destOrd="0" presId="urn:microsoft.com/office/officeart/2008/layout/HorizontalMultiLevelHierarchy"/>
    <dgm:cxn modelId="{681F75CC-F691-4677-8EBE-0EA801E6B66C}" type="presParOf" srcId="{F01C3560-83EC-427E-BE9A-485E4696C916}" destId="{62656295-5BD7-4CD9-A8D4-7949C786C9BB}" srcOrd="1" destOrd="0" presId="urn:microsoft.com/office/officeart/2008/layout/HorizontalMultiLevelHierarchy"/>
    <dgm:cxn modelId="{3069F2D2-A37A-43D1-A566-7C672BDBCBA3}" type="presParOf" srcId="{31E75DE8-7FD0-41D9-8C8C-A564A25AE476}" destId="{5D0DD65B-F206-44A2-B253-84D70A6F07E6}" srcOrd="2" destOrd="0" presId="urn:microsoft.com/office/officeart/2008/layout/HorizontalMultiLevelHierarchy"/>
    <dgm:cxn modelId="{EB8875A7-FEF6-404A-8CB1-3FAA58955288}" type="presParOf" srcId="{5D0DD65B-F206-44A2-B253-84D70A6F07E6}" destId="{6DA8440D-7D92-4C09-ADA1-4B0D16C7792C}" srcOrd="0" destOrd="0" presId="urn:microsoft.com/office/officeart/2008/layout/HorizontalMultiLevelHierarchy"/>
    <dgm:cxn modelId="{1FABA957-B8DD-47D5-A45D-72732CC83E0C}" type="presParOf" srcId="{31E75DE8-7FD0-41D9-8C8C-A564A25AE476}" destId="{76C4A92B-D881-437F-8697-AFD1429D6413}" srcOrd="3" destOrd="0" presId="urn:microsoft.com/office/officeart/2008/layout/HorizontalMultiLevelHierarchy"/>
    <dgm:cxn modelId="{63C2D947-2793-42CF-B25A-ABFB0F706033}" type="presParOf" srcId="{76C4A92B-D881-437F-8697-AFD1429D6413}" destId="{CCE210D5-FB09-48FE-BCC2-258D16D45AFE}" srcOrd="0" destOrd="0" presId="urn:microsoft.com/office/officeart/2008/layout/HorizontalMultiLevelHierarchy"/>
    <dgm:cxn modelId="{A6F34F14-2563-42DF-B6AB-851A369E02D4}" type="presParOf" srcId="{76C4A92B-D881-437F-8697-AFD1429D6413}" destId="{543BBDFC-7BA0-49D7-A02B-AAF12F0C9EB7}" srcOrd="1" destOrd="0" presId="urn:microsoft.com/office/officeart/2008/layout/HorizontalMultiLevelHierarchy"/>
    <dgm:cxn modelId="{76E8D1D4-6F30-43B0-B34A-07C715150AB3}" type="presParOf" srcId="{31E75DE8-7FD0-41D9-8C8C-A564A25AE476}" destId="{7ED09A4C-F773-4F62-919B-A63481CDC261}" srcOrd="4" destOrd="0" presId="urn:microsoft.com/office/officeart/2008/layout/HorizontalMultiLevelHierarchy"/>
    <dgm:cxn modelId="{DBDB82C4-C665-41F5-9941-E2A7B6C99BC3}" type="presParOf" srcId="{7ED09A4C-F773-4F62-919B-A63481CDC261}" destId="{D97DF278-AD20-4DC5-9A74-DB91B095B35C}" srcOrd="0" destOrd="0" presId="urn:microsoft.com/office/officeart/2008/layout/HorizontalMultiLevelHierarchy"/>
    <dgm:cxn modelId="{DBFEA4B0-69A2-424D-B30A-8D205874F0F9}" type="presParOf" srcId="{31E75DE8-7FD0-41D9-8C8C-A564A25AE476}" destId="{39104F4E-E3D8-41C8-A239-7E64CC2DA86E}" srcOrd="5" destOrd="0" presId="urn:microsoft.com/office/officeart/2008/layout/HorizontalMultiLevelHierarchy"/>
    <dgm:cxn modelId="{7F13AFA8-B0E2-4052-9B60-1D6EEA7FD53C}" type="presParOf" srcId="{39104F4E-E3D8-41C8-A239-7E64CC2DA86E}" destId="{21A30F5C-768C-436C-82A9-BFF74CCBEF80}" srcOrd="0" destOrd="0" presId="urn:microsoft.com/office/officeart/2008/layout/HorizontalMultiLevelHierarchy"/>
    <dgm:cxn modelId="{7CBED5D5-95AC-4851-822C-9CCDBCDCE872}" type="presParOf" srcId="{39104F4E-E3D8-41C8-A239-7E64CC2DA86E}" destId="{611A00FE-ED37-44DE-9D80-8AC9E845DFDA}" srcOrd="1" destOrd="0" presId="urn:microsoft.com/office/officeart/2008/layout/HorizontalMultiLevelHierarchy"/>
    <dgm:cxn modelId="{FB7BC6A0-148C-45B7-8A97-00AE4652A902}" type="presParOf" srcId="{31E75DE8-7FD0-41D9-8C8C-A564A25AE476}" destId="{CD96E81F-3884-4577-92D1-688F63560748}" srcOrd="6" destOrd="0" presId="urn:microsoft.com/office/officeart/2008/layout/HorizontalMultiLevelHierarchy"/>
    <dgm:cxn modelId="{DDA7F4DC-D98A-4A1D-9B6D-661EA6F92B0A}" type="presParOf" srcId="{CD96E81F-3884-4577-92D1-688F63560748}" destId="{E25CFAF9-9B2F-4757-A999-C484B9BA6DD0}" srcOrd="0" destOrd="0" presId="urn:microsoft.com/office/officeart/2008/layout/HorizontalMultiLevelHierarchy"/>
    <dgm:cxn modelId="{909C16AD-266F-431A-B6ED-2FE47B58ABE4}" type="presParOf" srcId="{31E75DE8-7FD0-41D9-8C8C-A564A25AE476}" destId="{FA4009A7-D88E-4BB8-9684-0120A26E1994}" srcOrd="7" destOrd="0" presId="urn:microsoft.com/office/officeart/2008/layout/HorizontalMultiLevelHierarchy"/>
    <dgm:cxn modelId="{48F03698-C10A-4BBA-87B5-62FC984C27FD}" type="presParOf" srcId="{FA4009A7-D88E-4BB8-9684-0120A26E1994}" destId="{A5ACA64D-669F-453D-A007-ADABE0A90B28}" srcOrd="0" destOrd="0" presId="urn:microsoft.com/office/officeart/2008/layout/HorizontalMultiLevelHierarchy"/>
    <dgm:cxn modelId="{D279A0B7-DF22-4EEE-9382-E93CE7D3F61C}" type="presParOf" srcId="{FA4009A7-D88E-4BB8-9684-0120A26E1994}" destId="{B5F7E0EF-2278-4648-BC17-ADFFF0156F49}" srcOrd="1" destOrd="0" presId="urn:microsoft.com/office/officeart/2008/layout/HorizontalMultiLevelHierarchy"/>
    <dgm:cxn modelId="{18588F40-2FC6-42C9-B77B-142135D319EE}" type="presParOf" srcId="{F1BBAFE4-42B9-48E8-8DD3-88DFE466AC61}" destId="{B509782D-5865-41BA-8624-7381165CBC69}" srcOrd="2" destOrd="0" presId="urn:microsoft.com/office/officeart/2008/layout/HorizontalMultiLevelHierarchy"/>
    <dgm:cxn modelId="{03040FE8-43CB-48E2-A8D6-15D64571D97B}" type="presParOf" srcId="{B509782D-5865-41BA-8624-7381165CBC69}" destId="{F8756EEA-A5ED-4843-941F-662B7E3F883B}" srcOrd="0" destOrd="0" presId="urn:microsoft.com/office/officeart/2008/layout/HorizontalMultiLevelHierarchy"/>
    <dgm:cxn modelId="{7CEE2123-23BA-4DF0-80FC-F9016EB73052}" type="presParOf" srcId="{F1BBAFE4-42B9-48E8-8DD3-88DFE466AC61}" destId="{25F4DF01-223E-49DE-AEE3-086FAD5F2AF8}" srcOrd="3" destOrd="0" presId="urn:microsoft.com/office/officeart/2008/layout/HorizontalMultiLevelHierarchy"/>
    <dgm:cxn modelId="{D9A334E2-4E9B-4E7F-A233-5A40B8BE0335}" type="presParOf" srcId="{25F4DF01-223E-49DE-AEE3-086FAD5F2AF8}" destId="{5F0A3636-D510-4835-BF8C-06A328B13834}" srcOrd="0" destOrd="0" presId="urn:microsoft.com/office/officeart/2008/layout/HorizontalMultiLevelHierarchy"/>
    <dgm:cxn modelId="{C7CEE3AE-6C92-4891-99AB-89FDE41FC231}" type="presParOf" srcId="{25F4DF01-223E-49DE-AEE3-086FAD5F2AF8}" destId="{F821B2F9-C49D-4E9C-9DF2-F8705E772EC3}" srcOrd="1" destOrd="0" presId="urn:microsoft.com/office/officeart/2008/layout/HorizontalMultiLevelHierarchy"/>
    <dgm:cxn modelId="{A64BB6EC-E025-457F-86C0-E39AD2922DC6}" type="presParOf" srcId="{F821B2F9-C49D-4E9C-9DF2-F8705E772EC3}" destId="{87C46921-2215-4A38-BC35-780EE0FA5A7F}" srcOrd="0" destOrd="0" presId="urn:microsoft.com/office/officeart/2008/layout/HorizontalMultiLevelHierarchy"/>
    <dgm:cxn modelId="{3AE4A0E4-F6E7-42C5-8443-EA422792D275}" type="presParOf" srcId="{87C46921-2215-4A38-BC35-780EE0FA5A7F}" destId="{037BF883-052B-4A9F-9384-C04F11FADF21}" srcOrd="0" destOrd="0" presId="urn:microsoft.com/office/officeart/2008/layout/HorizontalMultiLevelHierarchy"/>
    <dgm:cxn modelId="{C6ECDE77-578B-4148-BDDC-6C0D45BD486E}" type="presParOf" srcId="{F821B2F9-C49D-4E9C-9DF2-F8705E772EC3}" destId="{B565B7F5-B334-48B6-A9A1-89648653EF0D}" srcOrd="1" destOrd="0" presId="urn:microsoft.com/office/officeart/2008/layout/HorizontalMultiLevelHierarchy"/>
    <dgm:cxn modelId="{F82435BD-A47E-4DDD-AAAB-823AE9B8E6A5}" type="presParOf" srcId="{B565B7F5-B334-48B6-A9A1-89648653EF0D}" destId="{341FE6CC-5E22-4098-866A-A364433AAFAF}" srcOrd="0" destOrd="0" presId="urn:microsoft.com/office/officeart/2008/layout/HorizontalMultiLevelHierarchy"/>
    <dgm:cxn modelId="{D9C792B9-8BCE-4E21-A7DF-F64EE40FD268}" type="presParOf" srcId="{B565B7F5-B334-48B6-A9A1-89648653EF0D}" destId="{E3DD5E27-9715-4CED-9A9E-808B8B55AD67}" srcOrd="1" destOrd="0" presId="urn:microsoft.com/office/officeart/2008/layout/HorizontalMultiLevelHierarchy"/>
    <dgm:cxn modelId="{A6ECD719-F689-4E8E-805C-BABBBB49F78B}" type="presParOf" srcId="{F1BBAFE4-42B9-48E8-8DD3-88DFE466AC61}" destId="{132152A3-A9B5-43F3-B8FD-3DC752441DD4}" srcOrd="4" destOrd="0" presId="urn:microsoft.com/office/officeart/2008/layout/HorizontalMultiLevelHierarchy"/>
    <dgm:cxn modelId="{D7C7A343-DFC4-43F8-BB68-26F330820E28}" type="presParOf" srcId="{132152A3-A9B5-43F3-B8FD-3DC752441DD4}" destId="{FB8834CA-E8DD-411E-9D37-72C563259380}" srcOrd="0" destOrd="0" presId="urn:microsoft.com/office/officeart/2008/layout/HorizontalMultiLevelHierarchy"/>
    <dgm:cxn modelId="{1935ABFC-BCC9-4657-840D-4F86AA3A8BC9}" type="presParOf" srcId="{F1BBAFE4-42B9-48E8-8DD3-88DFE466AC61}" destId="{2D0FFE42-F9DE-4ABE-B224-907ACCC60D6A}" srcOrd="5" destOrd="0" presId="urn:microsoft.com/office/officeart/2008/layout/HorizontalMultiLevelHierarchy"/>
    <dgm:cxn modelId="{96041E9A-9D60-46FE-BC53-94CDFF539E3E}" type="presParOf" srcId="{2D0FFE42-F9DE-4ABE-B224-907ACCC60D6A}" destId="{EE15847F-CBE4-4571-B180-6F98B6674FE1}" srcOrd="0" destOrd="0" presId="urn:microsoft.com/office/officeart/2008/layout/HorizontalMultiLevelHierarchy"/>
    <dgm:cxn modelId="{A668676E-3805-42D8-ABC1-F819BAF77CA3}" type="presParOf" srcId="{2D0FFE42-F9DE-4ABE-B224-907ACCC60D6A}" destId="{66BCD111-10C9-478F-B505-5EACCC5FF2E9}"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1424EE-37CA-4769-A35C-B3BD50754656}" type="doc">
      <dgm:prSet loTypeId="urn:microsoft.com/office/officeart/2008/layout/HorizontalMultiLevelHierarchy" loCatId="hierarchy" qsTypeId="urn:microsoft.com/office/officeart/2005/8/quickstyle/3d1" qsCatId="3D" csTypeId="urn:microsoft.com/office/officeart/2005/8/colors/accent1_2" csCatId="accent1" phldr="1"/>
      <dgm:spPr/>
      <dgm:t>
        <a:bodyPr/>
        <a:lstStyle/>
        <a:p>
          <a:endParaRPr lang="de-DE"/>
        </a:p>
      </dgm:t>
    </dgm:pt>
    <dgm:pt modelId="{EBE8190F-BA91-4C52-B759-5C56CA9F3778}">
      <dgm:prSet phldrT="[Text]"/>
      <dgm:spPr>
        <a:solidFill>
          <a:srgbClr val="FFC000"/>
        </a:solidFill>
      </dgm:spPr>
      <dgm:t>
        <a:bodyPr/>
        <a:lstStyle/>
        <a:p>
          <a:r>
            <a:rPr lang="de-DE" dirty="0" smtClean="0">
              <a:solidFill>
                <a:schemeClr val="tx1"/>
              </a:solidFill>
            </a:rPr>
            <a:t>Peplink-connect</a:t>
          </a:r>
          <a:endParaRPr lang="de-DE" dirty="0">
            <a:solidFill>
              <a:schemeClr val="tx1"/>
            </a:solidFill>
          </a:endParaRPr>
        </a:p>
      </dgm:t>
    </dgm:pt>
    <dgm:pt modelId="{FD10BAB9-24C4-49F2-AF6C-9CC8F3AFC71D}" type="parTrans" cxnId="{86B82A12-556E-41B5-B48B-9A1CBEAD26EC}">
      <dgm:prSet/>
      <dgm:spPr/>
      <dgm:t>
        <a:bodyPr/>
        <a:lstStyle/>
        <a:p>
          <a:endParaRPr lang="de-DE"/>
        </a:p>
      </dgm:t>
    </dgm:pt>
    <dgm:pt modelId="{25CEE2BE-3648-43D6-B85A-9C2DA52EA0A0}" type="sibTrans" cxnId="{86B82A12-556E-41B5-B48B-9A1CBEAD26EC}">
      <dgm:prSet/>
      <dgm:spPr/>
      <dgm:t>
        <a:bodyPr/>
        <a:lstStyle/>
        <a:p>
          <a:endParaRPr lang="de-DE"/>
        </a:p>
      </dgm:t>
    </dgm:pt>
    <dgm:pt modelId="{51D128F4-525A-4EB9-A1EA-628A0CC818A0}">
      <dgm:prSet phldrT="[Text]" custT="1"/>
      <dgm:spPr>
        <a:solidFill>
          <a:srgbClr val="FFC000"/>
        </a:solidFill>
      </dgm:spPr>
      <dgm:t>
        <a:bodyPr/>
        <a:lstStyle/>
        <a:p>
          <a:r>
            <a:rPr lang="de-DE" sz="1200" b="1" dirty="0" smtClean="0">
              <a:solidFill>
                <a:schemeClr val="tx1"/>
              </a:solidFill>
            </a:rPr>
            <a:t>config</a:t>
          </a:r>
          <a:endParaRPr lang="de-DE" sz="1200" b="1" dirty="0">
            <a:solidFill>
              <a:schemeClr val="tx1"/>
            </a:solidFill>
          </a:endParaRPr>
        </a:p>
      </dgm:t>
    </dgm:pt>
    <dgm:pt modelId="{BBBDC7D7-6003-4E4B-962E-65431894040B}" type="parTrans" cxnId="{87FEEE08-4E5E-48C0-A16F-DAEC8739D3A4}">
      <dgm:prSet/>
      <dgm:spPr/>
      <dgm:t>
        <a:bodyPr/>
        <a:lstStyle/>
        <a:p>
          <a:endParaRPr lang="de-DE" dirty="0"/>
        </a:p>
      </dgm:t>
    </dgm:pt>
    <dgm:pt modelId="{4AE20FCC-DB7C-45D3-BA9D-3D8FA6C47B17}" type="sibTrans" cxnId="{87FEEE08-4E5E-48C0-A16F-DAEC8739D3A4}">
      <dgm:prSet/>
      <dgm:spPr/>
      <dgm:t>
        <a:bodyPr/>
        <a:lstStyle/>
        <a:p>
          <a:endParaRPr lang="de-DE"/>
        </a:p>
      </dgm:t>
    </dgm:pt>
    <dgm:pt modelId="{DCD28B0F-E99D-4D7C-A9C0-C254AC9BF488}">
      <dgm:prSet phldrT="[Text]" custT="1"/>
      <dgm:spPr>
        <a:solidFill>
          <a:srgbClr val="FFC000"/>
        </a:solidFill>
      </dgm:spPr>
      <dgm:t>
        <a:bodyPr anchor="ctr" anchorCtr="0"/>
        <a:lstStyle/>
        <a:p>
          <a:r>
            <a:rPr lang="de-DE" sz="1200" b="1" dirty="0" smtClean="0">
              <a:solidFill>
                <a:schemeClr val="tx1"/>
              </a:solidFill>
            </a:rPr>
            <a:t>public</a:t>
          </a:r>
          <a:endParaRPr lang="de-DE" sz="1200" b="1" dirty="0">
            <a:solidFill>
              <a:schemeClr val="tx1"/>
            </a:solidFill>
          </a:endParaRPr>
        </a:p>
      </dgm:t>
    </dgm:pt>
    <dgm:pt modelId="{6C2AACC2-61D4-4B3B-9771-861929B3CE3E}" type="parTrans" cxnId="{A77C5FAF-EA9D-4936-A408-D8760DA4210F}">
      <dgm:prSet/>
      <dgm:spPr/>
      <dgm:t>
        <a:bodyPr/>
        <a:lstStyle/>
        <a:p>
          <a:endParaRPr lang="de-DE" dirty="0"/>
        </a:p>
      </dgm:t>
    </dgm:pt>
    <dgm:pt modelId="{91476830-1383-4EF7-978B-FF1A9BADDDDF}" type="sibTrans" cxnId="{A77C5FAF-EA9D-4936-A408-D8760DA4210F}">
      <dgm:prSet/>
      <dgm:spPr/>
      <dgm:t>
        <a:bodyPr/>
        <a:lstStyle/>
        <a:p>
          <a:endParaRPr lang="de-DE"/>
        </a:p>
      </dgm:t>
    </dgm:pt>
    <dgm:pt modelId="{1FC8C1F8-48C2-4F79-A53B-6C14901C0003}">
      <dgm:prSet phldrT="[Text]" custT="1"/>
      <dgm:spPr>
        <a:solidFill>
          <a:srgbClr val="FFC000"/>
        </a:solidFill>
      </dgm:spPr>
      <dgm:t>
        <a:bodyPr/>
        <a:lstStyle/>
        <a:p>
          <a:r>
            <a:rPr lang="de-DE" sz="1200" b="1" dirty="0" smtClean="0">
              <a:solidFill>
                <a:schemeClr val="tx1"/>
              </a:solidFill>
            </a:rPr>
            <a:t>src</a:t>
          </a:r>
          <a:endParaRPr lang="de-DE" sz="1200" b="1" dirty="0">
            <a:solidFill>
              <a:schemeClr val="tx1"/>
            </a:solidFill>
          </a:endParaRPr>
        </a:p>
      </dgm:t>
    </dgm:pt>
    <dgm:pt modelId="{443882AA-F611-4505-B682-740779362AC2}" type="parTrans" cxnId="{3A33582C-202B-4C51-845B-779959348D39}">
      <dgm:prSet/>
      <dgm:spPr/>
      <dgm:t>
        <a:bodyPr/>
        <a:lstStyle/>
        <a:p>
          <a:endParaRPr lang="de-DE" dirty="0"/>
        </a:p>
      </dgm:t>
    </dgm:pt>
    <dgm:pt modelId="{56BB79F0-EC61-402C-857B-215A2132D250}" type="sibTrans" cxnId="{3A33582C-202B-4C51-845B-779959348D39}">
      <dgm:prSet/>
      <dgm:spPr/>
      <dgm:t>
        <a:bodyPr/>
        <a:lstStyle/>
        <a:p>
          <a:endParaRPr lang="de-DE"/>
        </a:p>
      </dgm:t>
    </dgm:pt>
    <dgm:pt modelId="{E47C4D97-FDE0-4940-A3FC-68F634E429F2}">
      <dgm:prSet custT="1"/>
      <dgm:spPr>
        <a:solidFill>
          <a:srgbClr val="FFC000"/>
        </a:solidFill>
      </dgm:spPr>
      <dgm:t>
        <a:bodyPr/>
        <a:lstStyle/>
        <a:p>
          <a:r>
            <a:rPr lang="de-DE" sz="1200" b="1" dirty="0" smtClean="0">
              <a:solidFill>
                <a:schemeClr val="tx1"/>
              </a:solidFill>
            </a:rPr>
            <a:t>css</a:t>
          </a:r>
          <a:endParaRPr lang="de-DE" sz="1200" b="1" dirty="0">
            <a:solidFill>
              <a:schemeClr val="tx1"/>
            </a:solidFill>
          </a:endParaRPr>
        </a:p>
      </dgm:t>
    </dgm:pt>
    <dgm:pt modelId="{C313EFCF-9F79-46A8-8257-914142B43713}" type="parTrans" cxnId="{F76A2B94-3CA2-472D-AFEB-311CAC761569}">
      <dgm:prSet/>
      <dgm:spPr/>
      <dgm:t>
        <a:bodyPr/>
        <a:lstStyle/>
        <a:p>
          <a:endParaRPr lang="de-DE" dirty="0"/>
        </a:p>
      </dgm:t>
    </dgm:pt>
    <dgm:pt modelId="{E0085350-ABDD-4841-97E0-0C08E88FD9B4}" type="sibTrans" cxnId="{F76A2B94-3CA2-472D-AFEB-311CAC761569}">
      <dgm:prSet/>
      <dgm:spPr/>
      <dgm:t>
        <a:bodyPr/>
        <a:lstStyle/>
        <a:p>
          <a:endParaRPr lang="de-DE"/>
        </a:p>
      </dgm:t>
    </dgm:pt>
    <dgm:pt modelId="{EED573E3-6A7F-42E6-BD0F-95712146ECCA}">
      <dgm:prSet custT="1"/>
      <dgm:spPr>
        <a:solidFill>
          <a:srgbClr val="FFC000"/>
        </a:solidFill>
      </dgm:spPr>
      <dgm:t>
        <a:bodyPr/>
        <a:lstStyle/>
        <a:p>
          <a:r>
            <a:rPr lang="de-DE" sz="1200" b="1" dirty="0" smtClean="0">
              <a:solidFill>
                <a:schemeClr val="tx1"/>
              </a:solidFill>
            </a:rPr>
            <a:t>images</a:t>
          </a:r>
          <a:endParaRPr lang="de-DE" sz="1200" b="1" dirty="0">
            <a:solidFill>
              <a:schemeClr val="tx1"/>
            </a:solidFill>
          </a:endParaRPr>
        </a:p>
      </dgm:t>
    </dgm:pt>
    <dgm:pt modelId="{6D19D02C-A39A-43F3-BEEB-E7A756B98197}" type="parTrans" cxnId="{64436931-4FA9-4D00-8B69-19642164B1D3}">
      <dgm:prSet/>
      <dgm:spPr/>
      <dgm:t>
        <a:bodyPr/>
        <a:lstStyle/>
        <a:p>
          <a:endParaRPr lang="de-DE" dirty="0"/>
        </a:p>
      </dgm:t>
    </dgm:pt>
    <dgm:pt modelId="{5C0C8162-BE40-4BF4-8ED8-7249522BC5F5}" type="sibTrans" cxnId="{64436931-4FA9-4D00-8B69-19642164B1D3}">
      <dgm:prSet/>
      <dgm:spPr/>
      <dgm:t>
        <a:bodyPr/>
        <a:lstStyle/>
        <a:p>
          <a:endParaRPr lang="de-DE"/>
        </a:p>
      </dgm:t>
    </dgm:pt>
    <dgm:pt modelId="{0675779A-4175-495C-AA98-570D5BAF9E32}">
      <dgm:prSet custT="1"/>
      <dgm:spPr>
        <a:solidFill>
          <a:srgbClr val="FFC000"/>
        </a:solidFill>
      </dgm:spPr>
      <dgm:t>
        <a:bodyPr/>
        <a:lstStyle/>
        <a:p>
          <a:r>
            <a:rPr lang="de-DE" sz="1200" b="1" dirty="0" smtClean="0">
              <a:solidFill>
                <a:schemeClr val="tx1"/>
              </a:solidFill>
            </a:rPr>
            <a:t>api</a:t>
          </a:r>
          <a:endParaRPr lang="de-DE" sz="1200" b="1" dirty="0">
            <a:solidFill>
              <a:schemeClr val="tx1"/>
            </a:solidFill>
          </a:endParaRPr>
        </a:p>
      </dgm:t>
    </dgm:pt>
    <dgm:pt modelId="{ED15684F-414C-4FED-8920-39AEDD0F6967}" type="parTrans" cxnId="{BBC74779-264B-424B-8915-7EB83D68DD7A}">
      <dgm:prSet/>
      <dgm:spPr/>
      <dgm:t>
        <a:bodyPr/>
        <a:lstStyle/>
        <a:p>
          <a:endParaRPr lang="de-DE" dirty="0"/>
        </a:p>
      </dgm:t>
    </dgm:pt>
    <dgm:pt modelId="{401B92DA-B6B3-4C8B-B317-AF2AFAD745B5}" type="sibTrans" cxnId="{BBC74779-264B-424B-8915-7EB83D68DD7A}">
      <dgm:prSet/>
      <dgm:spPr/>
      <dgm:t>
        <a:bodyPr/>
        <a:lstStyle/>
        <a:p>
          <a:endParaRPr lang="de-DE"/>
        </a:p>
      </dgm:t>
    </dgm:pt>
    <dgm:pt modelId="{41B7D908-2C9D-45CB-89D6-29D8E2217CE8}">
      <dgm:prSet custT="1"/>
      <dgm:spPr/>
      <dgm:t>
        <a:bodyPr/>
        <a:lstStyle/>
        <a:p>
          <a:r>
            <a:rPr lang="de-DE" sz="1200" dirty="0" smtClean="0">
              <a:solidFill>
                <a:schemeClr val="tx1"/>
              </a:solidFill>
            </a:rPr>
            <a:t>index.php</a:t>
          </a:r>
          <a:endParaRPr lang="de-DE" sz="1200" dirty="0">
            <a:solidFill>
              <a:schemeClr val="tx1"/>
            </a:solidFill>
          </a:endParaRPr>
        </a:p>
      </dgm:t>
    </dgm:pt>
    <dgm:pt modelId="{CF78C46D-2CB7-42F5-981E-88474CF0A96A}" type="parTrans" cxnId="{63A8E24B-D17D-457F-B7E6-9282551CE4B7}">
      <dgm:prSet/>
      <dgm:spPr/>
      <dgm:t>
        <a:bodyPr/>
        <a:lstStyle/>
        <a:p>
          <a:endParaRPr lang="de-DE" dirty="0"/>
        </a:p>
      </dgm:t>
    </dgm:pt>
    <dgm:pt modelId="{6ED455FC-4C46-4B4D-8360-2746DAF7EBF3}" type="sibTrans" cxnId="{63A8E24B-D17D-457F-B7E6-9282551CE4B7}">
      <dgm:prSet/>
      <dgm:spPr/>
      <dgm:t>
        <a:bodyPr/>
        <a:lstStyle/>
        <a:p>
          <a:endParaRPr lang="de-DE"/>
        </a:p>
      </dgm:t>
    </dgm:pt>
    <dgm:pt modelId="{C3B8D3CC-3C66-4E0B-89AF-7747A2EB7C11}">
      <dgm:prSet custT="1"/>
      <dgm:spPr>
        <a:solidFill>
          <a:srgbClr val="FFC000"/>
        </a:solidFill>
      </dgm:spPr>
      <dgm:t>
        <a:bodyPr/>
        <a:lstStyle/>
        <a:p>
          <a:r>
            <a:rPr lang="de-DE" sz="1200" b="1" dirty="0" smtClean="0">
              <a:solidFill>
                <a:schemeClr val="tx1"/>
              </a:solidFill>
            </a:rPr>
            <a:t>inc</a:t>
          </a:r>
          <a:endParaRPr lang="de-DE" sz="1200" b="1" dirty="0">
            <a:solidFill>
              <a:schemeClr val="tx1"/>
            </a:solidFill>
          </a:endParaRPr>
        </a:p>
      </dgm:t>
    </dgm:pt>
    <dgm:pt modelId="{03D05D98-07D3-4FE4-9BEB-D8295DBA64E2}" type="parTrans" cxnId="{B70CE186-9FD7-40E7-AFFB-0282933FB056}">
      <dgm:prSet/>
      <dgm:spPr/>
      <dgm:t>
        <a:bodyPr/>
        <a:lstStyle/>
        <a:p>
          <a:endParaRPr lang="de-DE" dirty="0"/>
        </a:p>
      </dgm:t>
    </dgm:pt>
    <dgm:pt modelId="{B98AE9CF-EB77-40F1-B371-AB7922C50D44}" type="sibTrans" cxnId="{B70CE186-9FD7-40E7-AFFB-0282933FB056}">
      <dgm:prSet/>
      <dgm:spPr/>
      <dgm:t>
        <a:bodyPr/>
        <a:lstStyle/>
        <a:p>
          <a:endParaRPr lang="de-DE"/>
        </a:p>
      </dgm:t>
    </dgm:pt>
    <dgm:pt modelId="{8CD2CB3D-4C15-43EE-B687-F1C43B4B7FF4}">
      <dgm:prSet custT="1"/>
      <dgm:spPr>
        <a:solidFill>
          <a:srgbClr val="FFC000"/>
        </a:solidFill>
      </dgm:spPr>
      <dgm:t>
        <a:bodyPr/>
        <a:lstStyle/>
        <a:p>
          <a:r>
            <a:rPr lang="de-DE" sz="1200" b="1" dirty="0" smtClean="0">
              <a:solidFill>
                <a:schemeClr val="tx1"/>
              </a:solidFill>
            </a:rPr>
            <a:t>libs</a:t>
          </a:r>
          <a:endParaRPr lang="de-DE" sz="1200" b="1" dirty="0">
            <a:solidFill>
              <a:schemeClr val="tx1"/>
            </a:solidFill>
          </a:endParaRPr>
        </a:p>
      </dgm:t>
    </dgm:pt>
    <dgm:pt modelId="{DC00E148-A48A-4F63-8EF0-E57F25AF955E}" type="parTrans" cxnId="{E01BD677-77A6-4067-B9B7-12528C336342}">
      <dgm:prSet/>
      <dgm:spPr/>
      <dgm:t>
        <a:bodyPr/>
        <a:lstStyle/>
        <a:p>
          <a:endParaRPr lang="de-DE" dirty="0"/>
        </a:p>
      </dgm:t>
    </dgm:pt>
    <dgm:pt modelId="{ADC22189-8902-4E89-A1C9-CD6CE54052B2}" type="sibTrans" cxnId="{E01BD677-77A6-4067-B9B7-12528C336342}">
      <dgm:prSet/>
      <dgm:spPr/>
      <dgm:t>
        <a:bodyPr/>
        <a:lstStyle/>
        <a:p>
          <a:endParaRPr lang="de-DE"/>
        </a:p>
      </dgm:t>
    </dgm:pt>
    <dgm:pt modelId="{0F9DFFFB-4D71-4E20-8C92-83C2D1C26D34}">
      <dgm:prSet custT="1"/>
      <dgm:spPr>
        <a:solidFill>
          <a:srgbClr val="FFC000"/>
        </a:solidFill>
      </dgm:spPr>
      <dgm:t>
        <a:bodyPr/>
        <a:lstStyle/>
        <a:p>
          <a:r>
            <a:rPr lang="de-DE" sz="1200" b="1" dirty="0" smtClean="0">
              <a:solidFill>
                <a:schemeClr val="tx1"/>
              </a:solidFill>
            </a:rPr>
            <a:t>data</a:t>
          </a:r>
          <a:endParaRPr lang="de-DE" sz="1200" b="1" dirty="0">
            <a:solidFill>
              <a:schemeClr val="tx1"/>
            </a:solidFill>
          </a:endParaRPr>
        </a:p>
      </dgm:t>
    </dgm:pt>
    <dgm:pt modelId="{4C1A0C79-06CD-490D-B513-60D856D1D75F}" type="parTrans" cxnId="{2D909ABB-A7CA-4095-958D-B9DC6957CE45}">
      <dgm:prSet/>
      <dgm:spPr>
        <a:blipFill rotWithShape="0">
          <a:blip xmlns:r="http://schemas.openxmlformats.org/officeDocument/2006/relationships" r:embed="rId1"/>
          <a:tile tx="0" ty="0" sx="100000" sy="100000" flip="none" algn="tl"/>
        </a:blipFill>
      </dgm:spPr>
      <dgm:t>
        <a:bodyPr/>
        <a:lstStyle/>
        <a:p>
          <a:endParaRPr lang="de-DE" dirty="0"/>
        </a:p>
      </dgm:t>
    </dgm:pt>
    <dgm:pt modelId="{2E86A97C-95B1-4EE0-8DAB-6944296A1DEC}" type="sibTrans" cxnId="{2D909ABB-A7CA-4095-958D-B9DC6957CE45}">
      <dgm:prSet/>
      <dgm:spPr/>
      <dgm:t>
        <a:bodyPr/>
        <a:lstStyle/>
        <a:p>
          <a:endParaRPr lang="de-DE"/>
        </a:p>
      </dgm:t>
    </dgm:pt>
    <dgm:pt modelId="{25E6399B-3D76-45B4-A68F-4B1ABDFC8B3B}" type="pres">
      <dgm:prSet presAssocID="{CC1424EE-37CA-4769-A35C-B3BD50754656}" presName="Name0" presStyleCnt="0">
        <dgm:presLayoutVars>
          <dgm:chPref val="1"/>
          <dgm:dir/>
          <dgm:animOne val="branch"/>
          <dgm:animLvl val="lvl"/>
          <dgm:resizeHandles val="exact"/>
        </dgm:presLayoutVars>
      </dgm:prSet>
      <dgm:spPr/>
      <dgm:t>
        <a:bodyPr/>
        <a:lstStyle/>
        <a:p>
          <a:endParaRPr lang="de-DE"/>
        </a:p>
      </dgm:t>
    </dgm:pt>
    <dgm:pt modelId="{2E2FF9A1-CB09-42E9-B5CD-5541D5261DAF}" type="pres">
      <dgm:prSet presAssocID="{EBE8190F-BA91-4C52-B759-5C56CA9F3778}" presName="root1" presStyleCnt="0"/>
      <dgm:spPr/>
    </dgm:pt>
    <dgm:pt modelId="{54D94DCA-D6F4-48EC-B06E-323BDBEDDD3C}" type="pres">
      <dgm:prSet presAssocID="{EBE8190F-BA91-4C52-B759-5C56CA9F3778}" presName="LevelOneTextNode" presStyleLbl="node0" presStyleIdx="0" presStyleCnt="1">
        <dgm:presLayoutVars>
          <dgm:chPref val="3"/>
        </dgm:presLayoutVars>
      </dgm:prSet>
      <dgm:spPr/>
      <dgm:t>
        <a:bodyPr/>
        <a:lstStyle/>
        <a:p>
          <a:endParaRPr lang="de-DE"/>
        </a:p>
      </dgm:t>
    </dgm:pt>
    <dgm:pt modelId="{F1BBAFE4-42B9-48E8-8DD3-88DFE466AC61}" type="pres">
      <dgm:prSet presAssocID="{EBE8190F-BA91-4C52-B759-5C56CA9F3778}" presName="level2hierChild" presStyleCnt="0"/>
      <dgm:spPr/>
    </dgm:pt>
    <dgm:pt modelId="{68EE4BA3-C3BC-4807-BD75-33C428033510}" type="pres">
      <dgm:prSet presAssocID="{CF78C46D-2CB7-42F5-981E-88474CF0A96A}" presName="conn2-1" presStyleLbl="parChTrans1D2" presStyleIdx="0" presStyleCnt="4"/>
      <dgm:spPr/>
      <dgm:t>
        <a:bodyPr/>
        <a:lstStyle/>
        <a:p>
          <a:endParaRPr lang="de-DE"/>
        </a:p>
      </dgm:t>
    </dgm:pt>
    <dgm:pt modelId="{6911D958-FB20-4081-82FD-5897546713BF}" type="pres">
      <dgm:prSet presAssocID="{CF78C46D-2CB7-42F5-981E-88474CF0A96A}" presName="connTx" presStyleLbl="parChTrans1D2" presStyleIdx="0" presStyleCnt="4"/>
      <dgm:spPr/>
      <dgm:t>
        <a:bodyPr/>
        <a:lstStyle/>
        <a:p>
          <a:endParaRPr lang="de-DE"/>
        </a:p>
      </dgm:t>
    </dgm:pt>
    <dgm:pt modelId="{72D7B5A8-3024-4295-BF8B-C5C90C55C5B7}" type="pres">
      <dgm:prSet presAssocID="{41B7D908-2C9D-45CB-89D6-29D8E2217CE8}" presName="root2" presStyleCnt="0"/>
      <dgm:spPr/>
    </dgm:pt>
    <dgm:pt modelId="{3AD6CF1A-543F-4012-BCB2-EE36E08EC317}" type="pres">
      <dgm:prSet presAssocID="{41B7D908-2C9D-45CB-89D6-29D8E2217CE8}" presName="LevelTwoTextNode" presStyleLbl="node2" presStyleIdx="0" presStyleCnt="4">
        <dgm:presLayoutVars>
          <dgm:chPref val="3"/>
        </dgm:presLayoutVars>
      </dgm:prSet>
      <dgm:spPr/>
      <dgm:t>
        <a:bodyPr/>
        <a:lstStyle/>
        <a:p>
          <a:endParaRPr lang="de-DE"/>
        </a:p>
      </dgm:t>
    </dgm:pt>
    <dgm:pt modelId="{7CF251ED-903F-497D-B20D-E203F4682510}" type="pres">
      <dgm:prSet presAssocID="{41B7D908-2C9D-45CB-89D6-29D8E2217CE8}" presName="level3hierChild" presStyleCnt="0"/>
      <dgm:spPr/>
    </dgm:pt>
    <dgm:pt modelId="{45559B72-6B63-4D68-9E3B-D8D5049C80CC}" type="pres">
      <dgm:prSet presAssocID="{BBBDC7D7-6003-4E4B-962E-65431894040B}" presName="conn2-1" presStyleLbl="parChTrans1D2" presStyleIdx="1" presStyleCnt="4"/>
      <dgm:spPr/>
      <dgm:t>
        <a:bodyPr/>
        <a:lstStyle/>
        <a:p>
          <a:endParaRPr lang="de-DE"/>
        </a:p>
      </dgm:t>
    </dgm:pt>
    <dgm:pt modelId="{C87AF942-736B-4635-A043-8008CB546ABC}" type="pres">
      <dgm:prSet presAssocID="{BBBDC7D7-6003-4E4B-962E-65431894040B}" presName="connTx" presStyleLbl="parChTrans1D2" presStyleIdx="1" presStyleCnt="4"/>
      <dgm:spPr/>
      <dgm:t>
        <a:bodyPr/>
        <a:lstStyle/>
        <a:p>
          <a:endParaRPr lang="de-DE"/>
        </a:p>
      </dgm:t>
    </dgm:pt>
    <dgm:pt modelId="{43749FAB-4A46-4843-9A87-7EDBC6C6E1FC}" type="pres">
      <dgm:prSet presAssocID="{51D128F4-525A-4EB9-A1EA-628A0CC818A0}" presName="root2" presStyleCnt="0"/>
      <dgm:spPr/>
    </dgm:pt>
    <dgm:pt modelId="{0683158D-36ED-44C0-9128-F55F6BC84CCA}" type="pres">
      <dgm:prSet presAssocID="{51D128F4-525A-4EB9-A1EA-628A0CC818A0}" presName="LevelTwoTextNode" presStyleLbl="node2" presStyleIdx="1" presStyleCnt="4">
        <dgm:presLayoutVars>
          <dgm:chPref val="3"/>
        </dgm:presLayoutVars>
      </dgm:prSet>
      <dgm:spPr/>
      <dgm:t>
        <a:bodyPr/>
        <a:lstStyle/>
        <a:p>
          <a:endParaRPr lang="de-DE"/>
        </a:p>
      </dgm:t>
    </dgm:pt>
    <dgm:pt modelId="{D421B206-D550-4C80-9E6E-530471905FF6}" type="pres">
      <dgm:prSet presAssocID="{51D128F4-525A-4EB9-A1EA-628A0CC818A0}" presName="level3hierChild" presStyleCnt="0"/>
      <dgm:spPr/>
    </dgm:pt>
    <dgm:pt modelId="{3468FA60-7CA4-4EB5-9263-BF79E1A171C7}" type="pres">
      <dgm:prSet presAssocID="{6C2AACC2-61D4-4B3B-9771-861929B3CE3E}" presName="conn2-1" presStyleLbl="parChTrans1D2" presStyleIdx="2" presStyleCnt="4"/>
      <dgm:spPr/>
      <dgm:t>
        <a:bodyPr/>
        <a:lstStyle/>
        <a:p>
          <a:endParaRPr lang="de-DE"/>
        </a:p>
      </dgm:t>
    </dgm:pt>
    <dgm:pt modelId="{03769145-D272-47A0-8DFE-1636018F3D32}" type="pres">
      <dgm:prSet presAssocID="{6C2AACC2-61D4-4B3B-9771-861929B3CE3E}" presName="connTx" presStyleLbl="parChTrans1D2" presStyleIdx="2" presStyleCnt="4"/>
      <dgm:spPr/>
      <dgm:t>
        <a:bodyPr/>
        <a:lstStyle/>
        <a:p>
          <a:endParaRPr lang="de-DE"/>
        </a:p>
      </dgm:t>
    </dgm:pt>
    <dgm:pt modelId="{94BB3A57-35C4-46B5-8A6A-099DD4957513}" type="pres">
      <dgm:prSet presAssocID="{DCD28B0F-E99D-4D7C-A9C0-C254AC9BF488}" presName="root2" presStyleCnt="0"/>
      <dgm:spPr/>
    </dgm:pt>
    <dgm:pt modelId="{45CBDAAF-0F27-4085-8106-93BA127F5B3B}" type="pres">
      <dgm:prSet presAssocID="{DCD28B0F-E99D-4D7C-A9C0-C254AC9BF488}" presName="LevelTwoTextNode" presStyleLbl="node2" presStyleIdx="2" presStyleCnt="4">
        <dgm:presLayoutVars>
          <dgm:chPref val="3"/>
        </dgm:presLayoutVars>
      </dgm:prSet>
      <dgm:spPr/>
      <dgm:t>
        <a:bodyPr/>
        <a:lstStyle/>
        <a:p>
          <a:endParaRPr lang="de-DE"/>
        </a:p>
      </dgm:t>
    </dgm:pt>
    <dgm:pt modelId="{455EC50B-9888-445B-8730-B79D41E24515}" type="pres">
      <dgm:prSet presAssocID="{DCD28B0F-E99D-4D7C-A9C0-C254AC9BF488}" presName="level3hierChild" presStyleCnt="0"/>
      <dgm:spPr/>
    </dgm:pt>
    <dgm:pt modelId="{D168C896-46F5-4B4D-858D-708657BE29FF}" type="pres">
      <dgm:prSet presAssocID="{C313EFCF-9F79-46A8-8257-914142B43713}" presName="conn2-1" presStyleLbl="parChTrans1D3" presStyleIdx="0" presStyleCnt="5"/>
      <dgm:spPr/>
      <dgm:t>
        <a:bodyPr/>
        <a:lstStyle/>
        <a:p>
          <a:endParaRPr lang="de-DE"/>
        </a:p>
      </dgm:t>
    </dgm:pt>
    <dgm:pt modelId="{3DD628A6-7791-4862-97C6-42A9A2FF051A}" type="pres">
      <dgm:prSet presAssocID="{C313EFCF-9F79-46A8-8257-914142B43713}" presName="connTx" presStyleLbl="parChTrans1D3" presStyleIdx="0" presStyleCnt="5"/>
      <dgm:spPr/>
      <dgm:t>
        <a:bodyPr/>
        <a:lstStyle/>
        <a:p>
          <a:endParaRPr lang="de-DE"/>
        </a:p>
      </dgm:t>
    </dgm:pt>
    <dgm:pt modelId="{4AD34161-BC1A-4B20-B245-F48AAC940EAA}" type="pres">
      <dgm:prSet presAssocID="{E47C4D97-FDE0-4940-A3FC-68F634E429F2}" presName="root2" presStyleCnt="0"/>
      <dgm:spPr/>
    </dgm:pt>
    <dgm:pt modelId="{FA9A3D13-11A5-4A99-9397-5EF4ABA16FF7}" type="pres">
      <dgm:prSet presAssocID="{E47C4D97-FDE0-4940-A3FC-68F634E429F2}" presName="LevelTwoTextNode" presStyleLbl="node3" presStyleIdx="0" presStyleCnt="5">
        <dgm:presLayoutVars>
          <dgm:chPref val="3"/>
        </dgm:presLayoutVars>
      </dgm:prSet>
      <dgm:spPr/>
      <dgm:t>
        <a:bodyPr/>
        <a:lstStyle/>
        <a:p>
          <a:endParaRPr lang="de-DE"/>
        </a:p>
      </dgm:t>
    </dgm:pt>
    <dgm:pt modelId="{DA86FC3F-E84C-4D1F-B278-3C20D679A556}" type="pres">
      <dgm:prSet presAssocID="{E47C4D97-FDE0-4940-A3FC-68F634E429F2}" presName="level3hierChild" presStyleCnt="0"/>
      <dgm:spPr/>
    </dgm:pt>
    <dgm:pt modelId="{6155F223-FE71-4F0E-A6FC-0C0B82ADE203}" type="pres">
      <dgm:prSet presAssocID="{6D19D02C-A39A-43F3-BEEB-E7A756B98197}" presName="conn2-1" presStyleLbl="parChTrans1D3" presStyleIdx="1" presStyleCnt="5"/>
      <dgm:spPr/>
      <dgm:t>
        <a:bodyPr/>
        <a:lstStyle/>
        <a:p>
          <a:endParaRPr lang="de-DE"/>
        </a:p>
      </dgm:t>
    </dgm:pt>
    <dgm:pt modelId="{5AC9D82C-A6A9-4800-BA3C-AD27B20620CC}" type="pres">
      <dgm:prSet presAssocID="{6D19D02C-A39A-43F3-BEEB-E7A756B98197}" presName="connTx" presStyleLbl="parChTrans1D3" presStyleIdx="1" presStyleCnt="5"/>
      <dgm:spPr/>
      <dgm:t>
        <a:bodyPr/>
        <a:lstStyle/>
        <a:p>
          <a:endParaRPr lang="de-DE"/>
        </a:p>
      </dgm:t>
    </dgm:pt>
    <dgm:pt modelId="{9DCC5484-DA22-4AAB-9E67-92A6182506FA}" type="pres">
      <dgm:prSet presAssocID="{EED573E3-6A7F-42E6-BD0F-95712146ECCA}" presName="root2" presStyleCnt="0"/>
      <dgm:spPr/>
    </dgm:pt>
    <dgm:pt modelId="{9C8884B7-E891-4400-9717-6B3AB48D3228}" type="pres">
      <dgm:prSet presAssocID="{EED573E3-6A7F-42E6-BD0F-95712146ECCA}" presName="LevelTwoTextNode" presStyleLbl="node3" presStyleIdx="1" presStyleCnt="5">
        <dgm:presLayoutVars>
          <dgm:chPref val="3"/>
        </dgm:presLayoutVars>
      </dgm:prSet>
      <dgm:spPr/>
      <dgm:t>
        <a:bodyPr/>
        <a:lstStyle/>
        <a:p>
          <a:endParaRPr lang="de-DE"/>
        </a:p>
      </dgm:t>
    </dgm:pt>
    <dgm:pt modelId="{6C8B014C-A3B9-452B-9EC2-560378F366EF}" type="pres">
      <dgm:prSet presAssocID="{EED573E3-6A7F-42E6-BD0F-95712146ECCA}" presName="level3hierChild" presStyleCnt="0"/>
      <dgm:spPr/>
    </dgm:pt>
    <dgm:pt modelId="{68657298-584E-4631-9031-551A45B2296A}" type="pres">
      <dgm:prSet presAssocID="{443882AA-F611-4505-B682-740779362AC2}" presName="conn2-1" presStyleLbl="parChTrans1D2" presStyleIdx="3" presStyleCnt="4"/>
      <dgm:spPr/>
      <dgm:t>
        <a:bodyPr/>
        <a:lstStyle/>
        <a:p>
          <a:endParaRPr lang="de-DE"/>
        </a:p>
      </dgm:t>
    </dgm:pt>
    <dgm:pt modelId="{CF8A45D6-76B4-4BFB-8796-D888879F7FDB}" type="pres">
      <dgm:prSet presAssocID="{443882AA-F611-4505-B682-740779362AC2}" presName="connTx" presStyleLbl="parChTrans1D2" presStyleIdx="3" presStyleCnt="4"/>
      <dgm:spPr/>
      <dgm:t>
        <a:bodyPr/>
        <a:lstStyle/>
        <a:p>
          <a:endParaRPr lang="de-DE"/>
        </a:p>
      </dgm:t>
    </dgm:pt>
    <dgm:pt modelId="{A677EE08-2A97-46AF-963B-CB9E67319095}" type="pres">
      <dgm:prSet presAssocID="{1FC8C1F8-48C2-4F79-A53B-6C14901C0003}" presName="root2" presStyleCnt="0"/>
      <dgm:spPr/>
    </dgm:pt>
    <dgm:pt modelId="{F99B345F-CB2E-4BAE-A625-5095AAD4EBB3}" type="pres">
      <dgm:prSet presAssocID="{1FC8C1F8-48C2-4F79-A53B-6C14901C0003}" presName="LevelTwoTextNode" presStyleLbl="node2" presStyleIdx="3" presStyleCnt="4">
        <dgm:presLayoutVars>
          <dgm:chPref val="3"/>
        </dgm:presLayoutVars>
      </dgm:prSet>
      <dgm:spPr/>
      <dgm:t>
        <a:bodyPr/>
        <a:lstStyle/>
        <a:p>
          <a:endParaRPr lang="de-DE"/>
        </a:p>
      </dgm:t>
    </dgm:pt>
    <dgm:pt modelId="{B2D3B958-E761-4424-ADF4-AF2602A7A4F4}" type="pres">
      <dgm:prSet presAssocID="{1FC8C1F8-48C2-4F79-A53B-6C14901C0003}" presName="level3hierChild" presStyleCnt="0"/>
      <dgm:spPr/>
    </dgm:pt>
    <dgm:pt modelId="{287B5871-41B4-40E1-A42A-B81F0E7521BD}" type="pres">
      <dgm:prSet presAssocID="{ED15684F-414C-4FED-8920-39AEDD0F6967}" presName="conn2-1" presStyleLbl="parChTrans1D3" presStyleIdx="2" presStyleCnt="5"/>
      <dgm:spPr/>
      <dgm:t>
        <a:bodyPr/>
        <a:lstStyle/>
        <a:p>
          <a:endParaRPr lang="de-DE"/>
        </a:p>
      </dgm:t>
    </dgm:pt>
    <dgm:pt modelId="{4C39E7D0-C5E5-4E82-AD36-3E3272494819}" type="pres">
      <dgm:prSet presAssocID="{ED15684F-414C-4FED-8920-39AEDD0F6967}" presName="connTx" presStyleLbl="parChTrans1D3" presStyleIdx="2" presStyleCnt="5"/>
      <dgm:spPr/>
      <dgm:t>
        <a:bodyPr/>
        <a:lstStyle/>
        <a:p>
          <a:endParaRPr lang="de-DE"/>
        </a:p>
      </dgm:t>
    </dgm:pt>
    <dgm:pt modelId="{C27A19FB-91F6-4A5B-93E8-FB88D342509F}" type="pres">
      <dgm:prSet presAssocID="{0675779A-4175-495C-AA98-570D5BAF9E32}" presName="root2" presStyleCnt="0"/>
      <dgm:spPr/>
    </dgm:pt>
    <dgm:pt modelId="{7012A721-2984-4E2A-9DE5-F5242DC68D75}" type="pres">
      <dgm:prSet presAssocID="{0675779A-4175-495C-AA98-570D5BAF9E32}" presName="LevelTwoTextNode" presStyleLbl="node3" presStyleIdx="2" presStyleCnt="5">
        <dgm:presLayoutVars>
          <dgm:chPref val="3"/>
        </dgm:presLayoutVars>
      </dgm:prSet>
      <dgm:spPr/>
      <dgm:t>
        <a:bodyPr/>
        <a:lstStyle/>
        <a:p>
          <a:endParaRPr lang="de-DE"/>
        </a:p>
      </dgm:t>
    </dgm:pt>
    <dgm:pt modelId="{D1AEB48C-ACDD-45B6-B800-1DD0CFBF5099}" type="pres">
      <dgm:prSet presAssocID="{0675779A-4175-495C-AA98-570D5BAF9E32}" presName="level3hierChild" presStyleCnt="0"/>
      <dgm:spPr/>
    </dgm:pt>
    <dgm:pt modelId="{ADC38D4D-B7DA-496F-A930-310C01321AC1}" type="pres">
      <dgm:prSet presAssocID="{4C1A0C79-06CD-490D-B513-60D856D1D75F}" presName="conn2-1" presStyleLbl="parChTrans1D4" presStyleIdx="0" presStyleCnt="1"/>
      <dgm:spPr/>
      <dgm:t>
        <a:bodyPr/>
        <a:lstStyle/>
        <a:p>
          <a:endParaRPr lang="de-DE"/>
        </a:p>
      </dgm:t>
    </dgm:pt>
    <dgm:pt modelId="{A1205134-51A3-4EC0-AD1E-926B04611B56}" type="pres">
      <dgm:prSet presAssocID="{4C1A0C79-06CD-490D-B513-60D856D1D75F}" presName="connTx" presStyleLbl="parChTrans1D4" presStyleIdx="0" presStyleCnt="1"/>
      <dgm:spPr/>
      <dgm:t>
        <a:bodyPr/>
        <a:lstStyle/>
        <a:p>
          <a:endParaRPr lang="de-DE"/>
        </a:p>
      </dgm:t>
    </dgm:pt>
    <dgm:pt modelId="{D38F1EC5-F773-4E07-9406-F98353F449FC}" type="pres">
      <dgm:prSet presAssocID="{0F9DFFFB-4D71-4E20-8C92-83C2D1C26D34}" presName="root2" presStyleCnt="0"/>
      <dgm:spPr/>
    </dgm:pt>
    <dgm:pt modelId="{0C1F70D2-5CE7-4E3B-8AB7-127FFBD80AB8}" type="pres">
      <dgm:prSet presAssocID="{0F9DFFFB-4D71-4E20-8C92-83C2D1C26D34}" presName="LevelTwoTextNode" presStyleLbl="node4" presStyleIdx="0" presStyleCnt="1">
        <dgm:presLayoutVars>
          <dgm:chPref val="3"/>
        </dgm:presLayoutVars>
      </dgm:prSet>
      <dgm:spPr/>
      <dgm:t>
        <a:bodyPr/>
        <a:lstStyle/>
        <a:p>
          <a:endParaRPr lang="de-DE"/>
        </a:p>
      </dgm:t>
    </dgm:pt>
    <dgm:pt modelId="{01414F7D-4E71-442E-8A86-EAF6CE6C43A9}" type="pres">
      <dgm:prSet presAssocID="{0F9DFFFB-4D71-4E20-8C92-83C2D1C26D34}" presName="level3hierChild" presStyleCnt="0"/>
      <dgm:spPr/>
    </dgm:pt>
    <dgm:pt modelId="{21119A41-9AC8-449D-8754-B31075A754D7}" type="pres">
      <dgm:prSet presAssocID="{03D05D98-07D3-4FE4-9BEB-D8295DBA64E2}" presName="conn2-1" presStyleLbl="parChTrans1D3" presStyleIdx="3" presStyleCnt="5"/>
      <dgm:spPr/>
      <dgm:t>
        <a:bodyPr/>
        <a:lstStyle/>
        <a:p>
          <a:endParaRPr lang="de-DE"/>
        </a:p>
      </dgm:t>
    </dgm:pt>
    <dgm:pt modelId="{107332ED-18A7-41A8-BF45-D9E8051A76FC}" type="pres">
      <dgm:prSet presAssocID="{03D05D98-07D3-4FE4-9BEB-D8295DBA64E2}" presName="connTx" presStyleLbl="parChTrans1D3" presStyleIdx="3" presStyleCnt="5"/>
      <dgm:spPr/>
      <dgm:t>
        <a:bodyPr/>
        <a:lstStyle/>
        <a:p>
          <a:endParaRPr lang="de-DE"/>
        </a:p>
      </dgm:t>
    </dgm:pt>
    <dgm:pt modelId="{754E3649-EB2A-4C14-B368-2EFD3C0FC91F}" type="pres">
      <dgm:prSet presAssocID="{C3B8D3CC-3C66-4E0B-89AF-7747A2EB7C11}" presName="root2" presStyleCnt="0"/>
      <dgm:spPr/>
    </dgm:pt>
    <dgm:pt modelId="{FBE645CC-375E-4394-B378-7D923B8728CD}" type="pres">
      <dgm:prSet presAssocID="{C3B8D3CC-3C66-4E0B-89AF-7747A2EB7C11}" presName="LevelTwoTextNode" presStyleLbl="node3" presStyleIdx="3" presStyleCnt="5">
        <dgm:presLayoutVars>
          <dgm:chPref val="3"/>
        </dgm:presLayoutVars>
      </dgm:prSet>
      <dgm:spPr/>
      <dgm:t>
        <a:bodyPr/>
        <a:lstStyle/>
        <a:p>
          <a:endParaRPr lang="de-DE"/>
        </a:p>
      </dgm:t>
    </dgm:pt>
    <dgm:pt modelId="{73C8F483-9929-467E-8ECC-C9279F48B564}" type="pres">
      <dgm:prSet presAssocID="{C3B8D3CC-3C66-4E0B-89AF-7747A2EB7C11}" presName="level3hierChild" presStyleCnt="0"/>
      <dgm:spPr/>
    </dgm:pt>
    <dgm:pt modelId="{CC4BA8B1-CB1E-4C34-952E-FDDF0CEC0E90}" type="pres">
      <dgm:prSet presAssocID="{DC00E148-A48A-4F63-8EF0-E57F25AF955E}" presName="conn2-1" presStyleLbl="parChTrans1D3" presStyleIdx="4" presStyleCnt="5"/>
      <dgm:spPr/>
      <dgm:t>
        <a:bodyPr/>
        <a:lstStyle/>
        <a:p>
          <a:endParaRPr lang="de-DE"/>
        </a:p>
      </dgm:t>
    </dgm:pt>
    <dgm:pt modelId="{3BE98B1C-24CA-41AB-B104-B32EEABD1670}" type="pres">
      <dgm:prSet presAssocID="{DC00E148-A48A-4F63-8EF0-E57F25AF955E}" presName="connTx" presStyleLbl="parChTrans1D3" presStyleIdx="4" presStyleCnt="5"/>
      <dgm:spPr/>
      <dgm:t>
        <a:bodyPr/>
        <a:lstStyle/>
        <a:p>
          <a:endParaRPr lang="de-DE"/>
        </a:p>
      </dgm:t>
    </dgm:pt>
    <dgm:pt modelId="{AE09B5A6-D6E7-40C1-823F-2543AB8EFB9E}" type="pres">
      <dgm:prSet presAssocID="{8CD2CB3D-4C15-43EE-B687-F1C43B4B7FF4}" presName="root2" presStyleCnt="0"/>
      <dgm:spPr/>
    </dgm:pt>
    <dgm:pt modelId="{16773EF3-F6D3-4908-AF3E-B618BD1E1542}" type="pres">
      <dgm:prSet presAssocID="{8CD2CB3D-4C15-43EE-B687-F1C43B4B7FF4}" presName="LevelTwoTextNode" presStyleLbl="node3" presStyleIdx="4" presStyleCnt="5">
        <dgm:presLayoutVars>
          <dgm:chPref val="3"/>
        </dgm:presLayoutVars>
      </dgm:prSet>
      <dgm:spPr/>
      <dgm:t>
        <a:bodyPr/>
        <a:lstStyle/>
        <a:p>
          <a:endParaRPr lang="de-DE"/>
        </a:p>
      </dgm:t>
    </dgm:pt>
    <dgm:pt modelId="{8A5E6835-2807-462C-9C28-E586C46EA807}" type="pres">
      <dgm:prSet presAssocID="{8CD2CB3D-4C15-43EE-B687-F1C43B4B7FF4}" presName="level3hierChild" presStyleCnt="0"/>
      <dgm:spPr/>
    </dgm:pt>
  </dgm:ptLst>
  <dgm:cxnLst>
    <dgm:cxn modelId="{7CEA4CCA-B616-42BF-99D8-B16E3C8E7ED0}" type="presOf" srcId="{6D19D02C-A39A-43F3-BEEB-E7A756B98197}" destId="{5AC9D82C-A6A9-4800-BA3C-AD27B20620CC}" srcOrd="1" destOrd="0" presId="urn:microsoft.com/office/officeart/2008/layout/HorizontalMultiLevelHierarchy"/>
    <dgm:cxn modelId="{B73F48A4-B145-4AAF-9DDF-33863F7FD373}" type="presOf" srcId="{C313EFCF-9F79-46A8-8257-914142B43713}" destId="{D168C896-46F5-4B4D-858D-708657BE29FF}" srcOrd="0" destOrd="0" presId="urn:microsoft.com/office/officeart/2008/layout/HorizontalMultiLevelHierarchy"/>
    <dgm:cxn modelId="{A77C5FAF-EA9D-4936-A408-D8760DA4210F}" srcId="{EBE8190F-BA91-4C52-B759-5C56CA9F3778}" destId="{DCD28B0F-E99D-4D7C-A9C0-C254AC9BF488}" srcOrd="2" destOrd="0" parTransId="{6C2AACC2-61D4-4B3B-9771-861929B3CE3E}" sibTransId="{91476830-1383-4EF7-978B-FF1A9BADDDDF}"/>
    <dgm:cxn modelId="{E01BD677-77A6-4067-B9B7-12528C336342}" srcId="{1FC8C1F8-48C2-4F79-A53B-6C14901C0003}" destId="{8CD2CB3D-4C15-43EE-B687-F1C43B4B7FF4}" srcOrd="2" destOrd="0" parTransId="{DC00E148-A48A-4F63-8EF0-E57F25AF955E}" sibTransId="{ADC22189-8902-4E89-A1C9-CD6CE54052B2}"/>
    <dgm:cxn modelId="{BB326383-192C-439E-A108-EE66226A2E1D}" type="presOf" srcId="{6D19D02C-A39A-43F3-BEEB-E7A756B98197}" destId="{6155F223-FE71-4F0E-A6FC-0C0B82ADE203}" srcOrd="0" destOrd="0" presId="urn:microsoft.com/office/officeart/2008/layout/HorizontalMultiLevelHierarchy"/>
    <dgm:cxn modelId="{B70CE186-9FD7-40E7-AFFB-0282933FB056}" srcId="{1FC8C1F8-48C2-4F79-A53B-6C14901C0003}" destId="{C3B8D3CC-3C66-4E0B-89AF-7747A2EB7C11}" srcOrd="1" destOrd="0" parTransId="{03D05D98-07D3-4FE4-9BEB-D8295DBA64E2}" sibTransId="{B98AE9CF-EB77-40F1-B371-AB7922C50D44}"/>
    <dgm:cxn modelId="{5AC6AB99-3190-4EC2-A42F-1C190AEB82E9}" type="presOf" srcId="{41B7D908-2C9D-45CB-89D6-29D8E2217CE8}" destId="{3AD6CF1A-543F-4012-BCB2-EE36E08EC317}" srcOrd="0" destOrd="0" presId="urn:microsoft.com/office/officeart/2008/layout/HorizontalMultiLevelHierarchy"/>
    <dgm:cxn modelId="{C8E39CFC-8C1F-47DC-8A80-FD5AE5482996}" type="presOf" srcId="{DC00E148-A48A-4F63-8EF0-E57F25AF955E}" destId="{3BE98B1C-24CA-41AB-B104-B32EEABD1670}" srcOrd="1" destOrd="0" presId="urn:microsoft.com/office/officeart/2008/layout/HorizontalMultiLevelHierarchy"/>
    <dgm:cxn modelId="{D53B24DD-7D27-4445-9150-C1CD3F13BD3C}" type="presOf" srcId="{CF78C46D-2CB7-42F5-981E-88474CF0A96A}" destId="{68EE4BA3-C3BC-4807-BD75-33C428033510}" srcOrd="0" destOrd="0" presId="urn:microsoft.com/office/officeart/2008/layout/HorizontalMultiLevelHierarchy"/>
    <dgm:cxn modelId="{B136F971-7F17-4801-8E7B-7165B2E521FD}" type="presOf" srcId="{ED15684F-414C-4FED-8920-39AEDD0F6967}" destId="{4C39E7D0-C5E5-4E82-AD36-3E3272494819}" srcOrd="1" destOrd="0" presId="urn:microsoft.com/office/officeart/2008/layout/HorizontalMultiLevelHierarchy"/>
    <dgm:cxn modelId="{61BBC4D1-9DC5-4696-A310-E2F7FA57AC81}" type="presOf" srcId="{CC1424EE-37CA-4769-A35C-B3BD50754656}" destId="{25E6399B-3D76-45B4-A68F-4B1ABDFC8B3B}" srcOrd="0" destOrd="0" presId="urn:microsoft.com/office/officeart/2008/layout/HorizontalMultiLevelHierarchy"/>
    <dgm:cxn modelId="{BBC74779-264B-424B-8915-7EB83D68DD7A}" srcId="{1FC8C1F8-48C2-4F79-A53B-6C14901C0003}" destId="{0675779A-4175-495C-AA98-570D5BAF9E32}" srcOrd="0" destOrd="0" parTransId="{ED15684F-414C-4FED-8920-39AEDD0F6967}" sibTransId="{401B92DA-B6B3-4C8B-B317-AF2AFAD745B5}"/>
    <dgm:cxn modelId="{4C1ADD8F-6724-4A9E-ACFF-D83430B6B17C}" type="presOf" srcId="{6C2AACC2-61D4-4B3B-9771-861929B3CE3E}" destId="{3468FA60-7CA4-4EB5-9263-BF79E1A171C7}" srcOrd="0" destOrd="0" presId="urn:microsoft.com/office/officeart/2008/layout/HorizontalMultiLevelHierarchy"/>
    <dgm:cxn modelId="{CE9026EB-3FAF-4DE0-9D74-5965FEC2FF94}" type="presOf" srcId="{443882AA-F611-4505-B682-740779362AC2}" destId="{68657298-584E-4631-9031-551A45B2296A}" srcOrd="0" destOrd="0" presId="urn:microsoft.com/office/officeart/2008/layout/HorizontalMultiLevelHierarchy"/>
    <dgm:cxn modelId="{52913A7F-4397-4718-A3FB-A7466212067E}" type="presOf" srcId="{EBE8190F-BA91-4C52-B759-5C56CA9F3778}" destId="{54D94DCA-D6F4-48EC-B06E-323BDBEDDD3C}" srcOrd="0" destOrd="0" presId="urn:microsoft.com/office/officeart/2008/layout/HorizontalMultiLevelHierarchy"/>
    <dgm:cxn modelId="{3A33582C-202B-4C51-845B-779959348D39}" srcId="{EBE8190F-BA91-4C52-B759-5C56CA9F3778}" destId="{1FC8C1F8-48C2-4F79-A53B-6C14901C0003}" srcOrd="3" destOrd="0" parTransId="{443882AA-F611-4505-B682-740779362AC2}" sibTransId="{56BB79F0-EC61-402C-857B-215A2132D250}"/>
    <dgm:cxn modelId="{86B82A12-556E-41B5-B48B-9A1CBEAD26EC}" srcId="{CC1424EE-37CA-4769-A35C-B3BD50754656}" destId="{EBE8190F-BA91-4C52-B759-5C56CA9F3778}" srcOrd="0" destOrd="0" parTransId="{FD10BAB9-24C4-49F2-AF6C-9CC8F3AFC71D}" sibTransId="{25CEE2BE-3648-43D6-B85A-9C2DA52EA0A0}"/>
    <dgm:cxn modelId="{AD87592D-9D9D-486F-930F-B153703A5ADF}" type="presOf" srcId="{1FC8C1F8-48C2-4F79-A53B-6C14901C0003}" destId="{F99B345F-CB2E-4BAE-A625-5095AAD4EBB3}" srcOrd="0" destOrd="0" presId="urn:microsoft.com/office/officeart/2008/layout/HorizontalMultiLevelHierarchy"/>
    <dgm:cxn modelId="{89DCBE9D-4A0B-4D01-9CB8-AEBE3208B918}" type="presOf" srcId="{8CD2CB3D-4C15-43EE-B687-F1C43B4B7FF4}" destId="{16773EF3-F6D3-4908-AF3E-B618BD1E1542}" srcOrd="0" destOrd="0" presId="urn:microsoft.com/office/officeart/2008/layout/HorizontalMultiLevelHierarchy"/>
    <dgm:cxn modelId="{2122DFB7-253A-4407-B686-6C17DD56072D}" type="presOf" srcId="{BBBDC7D7-6003-4E4B-962E-65431894040B}" destId="{45559B72-6B63-4D68-9E3B-D8D5049C80CC}" srcOrd="0" destOrd="0" presId="urn:microsoft.com/office/officeart/2008/layout/HorizontalMultiLevelHierarchy"/>
    <dgm:cxn modelId="{63A8E24B-D17D-457F-B7E6-9282551CE4B7}" srcId="{EBE8190F-BA91-4C52-B759-5C56CA9F3778}" destId="{41B7D908-2C9D-45CB-89D6-29D8E2217CE8}" srcOrd="0" destOrd="0" parTransId="{CF78C46D-2CB7-42F5-981E-88474CF0A96A}" sibTransId="{6ED455FC-4C46-4B4D-8360-2746DAF7EBF3}"/>
    <dgm:cxn modelId="{F8EFC581-9F9B-417C-AB9E-9F35C97DE0B4}" type="presOf" srcId="{4C1A0C79-06CD-490D-B513-60D856D1D75F}" destId="{A1205134-51A3-4EC0-AD1E-926B04611B56}" srcOrd="1" destOrd="0" presId="urn:microsoft.com/office/officeart/2008/layout/HorizontalMultiLevelHierarchy"/>
    <dgm:cxn modelId="{2D909ABB-A7CA-4095-958D-B9DC6957CE45}" srcId="{0675779A-4175-495C-AA98-570D5BAF9E32}" destId="{0F9DFFFB-4D71-4E20-8C92-83C2D1C26D34}" srcOrd="0" destOrd="0" parTransId="{4C1A0C79-06CD-490D-B513-60D856D1D75F}" sibTransId="{2E86A97C-95B1-4EE0-8DAB-6944296A1DEC}"/>
    <dgm:cxn modelId="{A519F869-B1E4-4A25-AC96-53C3FC7DC812}" type="presOf" srcId="{BBBDC7D7-6003-4E4B-962E-65431894040B}" destId="{C87AF942-736B-4635-A043-8008CB546ABC}" srcOrd="1" destOrd="0" presId="urn:microsoft.com/office/officeart/2008/layout/HorizontalMultiLevelHierarchy"/>
    <dgm:cxn modelId="{6957D004-C95C-4363-AD24-BED8C3EE7C7A}" type="presOf" srcId="{DCD28B0F-E99D-4D7C-A9C0-C254AC9BF488}" destId="{45CBDAAF-0F27-4085-8106-93BA127F5B3B}" srcOrd="0" destOrd="0" presId="urn:microsoft.com/office/officeart/2008/layout/HorizontalMultiLevelHierarchy"/>
    <dgm:cxn modelId="{F76A2B94-3CA2-472D-AFEB-311CAC761569}" srcId="{DCD28B0F-E99D-4D7C-A9C0-C254AC9BF488}" destId="{E47C4D97-FDE0-4940-A3FC-68F634E429F2}" srcOrd="0" destOrd="0" parTransId="{C313EFCF-9F79-46A8-8257-914142B43713}" sibTransId="{E0085350-ABDD-4841-97E0-0C08E88FD9B4}"/>
    <dgm:cxn modelId="{80B89CC2-FFD3-4A06-8A5B-65534344C775}" type="presOf" srcId="{03D05D98-07D3-4FE4-9BEB-D8295DBA64E2}" destId="{107332ED-18A7-41A8-BF45-D9E8051A76FC}" srcOrd="1" destOrd="0" presId="urn:microsoft.com/office/officeart/2008/layout/HorizontalMultiLevelHierarchy"/>
    <dgm:cxn modelId="{7609A5AE-F588-4648-B8A7-84964DC7176E}" type="presOf" srcId="{E47C4D97-FDE0-4940-A3FC-68F634E429F2}" destId="{FA9A3D13-11A5-4A99-9397-5EF4ABA16FF7}" srcOrd="0" destOrd="0" presId="urn:microsoft.com/office/officeart/2008/layout/HorizontalMultiLevelHierarchy"/>
    <dgm:cxn modelId="{E0BED404-13DB-4F5D-A421-D12BAD56D268}" type="presOf" srcId="{0F9DFFFB-4D71-4E20-8C92-83C2D1C26D34}" destId="{0C1F70D2-5CE7-4E3B-8AB7-127FFBD80AB8}" srcOrd="0" destOrd="0" presId="urn:microsoft.com/office/officeart/2008/layout/HorizontalMultiLevelHierarchy"/>
    <dgm:cxn modelId="{5A351E89-29B8-4BA0-9D2A-39401A1C052B}" type="presOf" srcId="{51D128F4-525A-4EB9-A1EA-628A0CC818A0}" destId="{0683158D-36ED-44C0-9128-F55F6BC84CCA}" srcOrd="0" destOrd="0" presId="urn:microsoft.com/office/officeart/2008/layout/HorizontalMultiLevelHierarchy"/>
    <dgm:cxn modelId="{64436931-4FA9-4D00-8B69-19642164B1D3}" srcId="{DCD28B0F-E99D-4D7C-A9C0-C254AC9BF488}" destId="{EED573E3-6A7F-42E6-BD0F-95712146ECCA}" srcOrd="1" destOrd="0" parTransId="{6D19D02C-A39A-43F3-BEEB-E7A756B98197}" sibTransId="{5C0C8162-BE40-4BF4-8ED8-7249522BC5F5}"/>
    <dgm:cxn modelId="{E602258D-CAF5-4B7C-BB7D-46D5B53B508F}" type="presOf" srcId="{EED573E3-6A7F-42E6-BD0F-95712146ECCA}" destId="{9C8884B7-E891-4400-9717-6B3AB48D3228}" srcOrd="0" destOrd="0" presId="urn:microsoft.com/office/officeart/2008/layout/HorizontalMultiLevelHierarchy"/>
    <dgm:cxn modelId="{8DC0CEB4-B772-459D-8181-2E2F52999EE7}" type="presOf" srcId="{6C2AACC2-61D4-4B3B-9771-861929B3CE3E}" destId="{03769145-D272-47A0-8DFE-1636018F3D32}" srcOrd="1" destOrd="0" presId="urn:microsoft.com/office/officeart/2008/layout/HorizontalMultiLevelHierarchy"/>
    <dgm:cxn modelId="{FAE1D8D3-20EE-4686-90B5-4C4BE897470B}" type="presOf" srcId="{C3B8D3CC-3C66-4E0B-89AF-7747A2EB7C11}" destId="{FBE645CC-375E-4394-B378-7D923B8728CD}" srcOrd="0" destOrd="0" presId="urn:microsoft.com/office/officeart/2008/layout/HorizontalMultiLevelHierarchy"/>
    <dgm:cxn modelId="{A2A6534C-1368-4A73-9573-B04374A9E5AC}" type="presOf" srcId="{4C1A0C79-06CD-490D-B513-60D856D1D75F}" destId="{ADC38D4D-B7DA-496F-A930-310C01321AC1}" srcOrd="0" destOrd="0" presId="urn:microsoft.com/office/officeart/2008/layout/HorizontalMultiLevelHierarchy"/>
    <dgm:cxn modelId="{07D5FB82-BF5C-4586-800F-7FEB24C0BF1B}" type="presOf" srcId="{ED15684F-414C-4FED-8920-39AEDD0F6967}" destId="{287B5871-41B4-40E1-A42A-B81F0E7521BD}" srcOrd="0" destOrd="0" presId="urn:microsoft.com/office/officeart/2008/layout/HorizontalMultiLevelHierarchy"/>
    <dgm:cxn modelId="{6BFC1BFA-5842-459E-BA27-F24A05E37F3B}" type="presOf" srcId="{443882AA-F611-4505-B682-740779362AC2}" destId="{CF8A45D6-76B4-4BFB-8796-D888879F7FDB}" srcOrd="1" destOrd="0" presId="urn:microsoft.com/office/officeart/2008/layout/HorizontalMultiLevelHierarchy"/>
    <dgm:cxn modelId="{77D21B3C-D7DE-49F3-ACAC-821E2A43D104}" type="presOf" srcId="{CF78C46D-2CB7-42F5-981E-88474CF0A96A}" destId="{6911D958-FB20-4081-82FD-5897546713BF}" srcOrd="1" destOrd="0" presId="urn:microsoft.com/office/officeart/2008/layout/HorizontalMultiLevelHierarchy"/>
    <dgm:cxn modelId="{87FEEE08-4E5E-48C0-A16F-DAEC8739D3A4}" srcId="{EBE8190F-BA91-4C52-B759-5C56CA9F3778}" destId="{51D128F4-525A-4EB9-A1EA-628A0CC818A0}" srcOrd="1" destOrd="0" parTransId="{BBBDC7D7-6003-4E4B-962E-65431894040B}" sibTransId="{4AE20FCC-DB7C-45D3-BA9D-3D8FA6C47B17}"/>
    <dgm:cxn modelId="{666C3733-0E1C-494D-9247-A668579C88A7}" type="presOf" srcId="{03D05D98-07D3-4FE4-9BEB-D8295DBA64E2}" destId="{21119A41-9AC8-449D-8754-B31075A754D7}" srcOrd="0" destOrd="0" presId="urn:microsoft.com/office/officeart/2008/layout/HorizontalMultiLevelHierarchy"/>
    <dgm:cxn modelId="{88454E79-F8FE-4FF8-90F9-381D9ACA2C42}" type="presOf" srcId="{0675779A-4175-495C-AA98-570D5BAF9E32}" destId="{7012A721-2984-4E2A-9DE5-F5242DC68D75}" srcOrd="0" destOrd="0" presId="urn:microsoft.com/office/officeart/2008/layout/HorizontalMultiLevelHierarchy"/>
    <dgm:cxn modelId="{024CC7D7-A689-4B6C-A14C-2D04C692033A}" type="presOf" srcId="{C313EFCF-9F79-46A8-8257-914142B43713}" destId="{3DD628A6-7791-4862-97C6-42A9A2FF051A}" srcOrd="1" destOrd="0" presId="urn:microsoft.com/office/officeart/2008/layout/HorizontalMultiLevelHierarchy"/>
    <dgm:cxn modelId="{C303A284-EFAD-49F1-A1EC-9196D533B2E3}" type="presOf" srcId="{DC00E148-A48A-4F63-8EF0-E57F25AF955E}" destId="{CC4BA8B1-CB1E-4C34-952E-FDDF0CEC0E90}" srcOrd="0" destOrd="0" presId="urn:microsoft.com/office/officeart/2008/layout/HorizontalMultiLevelHierarchy"/>
    <dgm:cxn modelId="{4050B3DC-9D45-4F02-AD18-15B6D346BDFD}" type="presParOf" srcId="{25E6399B-3D76-45B4-A68F-4B1ABDFC8B3B}" destId="{2E2FF9A1-CB09-42E9-B5CD-5541D5261DAF}" srcOrd="0" destOrd="0" presId="urn:microsoft.com/office/officeart/2008/layout/HorizontalMultiLevelHierarchy"/>
    <dgm:cxn modelId="{A41CAB57-3504-4395-9CC6-53366AA5D2DB}" type="presParOf" srcId="{2E2FF9A1-CB09-42E9-B5CD-5541D5261DAF}" destId="{54D94DCA-D6F4-48EC-B06E-323BDBEDDD3C}" srcOrd="0" destOrd="0" presId="urn:microsoft.com/office/officeart/2008/layout/HorizontalMultiLevelHierarchy"/>
    <dgm:cxn modelId="{41B7A0BB-051D-4F0E-B8D2-3E7347B363F6}" type="presParOf" srcId="{2E2FF9A1-CB09-42E9-B5CD-5541D5261DAF}" destId="{F1BBAFE4-42B9-48E8-8DD3-88DFE466AC61}" srcOrd="1" destOrd="0" presId="urn:microsoft.com/office/officeart/2008/layout/HorizontalMultiLevelHierarchy"/>
    <dgm:cxn modelId="{04C94A0E-FCBF-42B9-A924-A3EF04BC9DCA}" type="presParOf" srcId="{F1BBAFE4-42B9-48E8-8DD3-88DFE466AC61}" destId="{68EE4BA3-C3BC-4807-BD75-33C428033510}" srcOrd="0" destOrd="0" presId="urn:microsoft.com/office/officeart/2008/layout/HorizontalMultiLevelHierarchy"/>
    <dgm:cxn modelId="{9D50D5D6-CE86-44AD-B9F6-4E475CE29518}" type="presParOf" srcId="{68EE4BA3-C3BC-4807-BD75-33C428033510}" destId="{6911D958-FB20-4081-82FD-5897546713BF}" srcOrd="0" destOrd="0" presId="urn:microsoft.com/office/officeart/2008/layout/HorizontalMultiLevelHierarchy"/>
    <dgm:cxn modelId="{825A1DFD-6A76-4E5B-B208-D438D828FF27}" type="presParOf" srcId="{F1BBAFE4-42B9-48E8-8DD3-88DFE466AC61}" destId="{72D7B5A8-3024-4295-BF8B-C5C90C55C5B7}" srcOrd="1" destOrd="0" presId="urn:microsoft.com/office/officeart/2008/layout/HorizontalMultiLevelHierarchy"/>
    <dgm:cxn modelId="{1F4EE945-1EC4-4B1B-A903-17CB8ABA6D8C}" type="presParOf" srcId="{72D7B5A8-3024-4295-BF8B-C5C90C55C5B7}" destId="{3AD6CF1A-543F-4012-BCB2-EE36E08EC317}" srcOrd="0" destOrd="0" presId="urn:microsoft.com/office/officeart/2008/layout/HorizontalMultiLevelHierarchy"/>
    <dgm:cxn modelId="{588D4A7B-6FED-4B32-A8F3-5A51B6BC7651}" type="presParOf" srcId="{72D7B5A8-3024-4295-BF8B-C5C90C55C5B7}" destId="{7CF251ED-903F-497D-B20D-E203F4682510}" srcOrd="1" destOrd="0" presId="urn:microsoft.com/office/officeart/2008/layout/HorizontalMultiLevelHierarchy"/>
    <dgm:cxn modelId="{87DEEDAE-8311-4847-BE75-11B452D6F928}" type="presParOf" srcId="{F1BBAFE4-42B9-48E8-8DD3-88DFE466AC61}" destId="{45559B72-6B63-4D68-9E3B-D8D5049C80CC}" srcOrd="2" destOrd="0" presId="urn:microsoft.com/office/officeart/2008/layout/HorizontalMultiLevelHierarchy"/>
    <dgm:cxn modelId="{01AC344F-EFDA-4B7F-A5D7-4B0DAB66DB74}" type="presParOf" srcId="{45559B72-6B63-4D68-9E3B-D8D5049C80CC}" destId="{C87AF942-736B-4635-A043-8008CB546ABC}" srcOrd="0" destOrd="0" presId="urn:microsoft.com/office/officeart/2008/layout/HorizontalMultiLevelHierarchy"/>
    <dgm:cxn modelId="{EFF8D075-8EF5-4D74-97A9-915D54A22CD3}" type="presParOf" srcId="{F1BBAFE4-42B9-48E8-8DD3-88DFE466AC61}" destId="{43749FAB-4A46-4843-9A87-7EDBC6C6E1FC}" srcOrd="3" destOrd="0" presId="urn:microsoft.com/office/officeart/2008/layout/HorizontalMultiLevelHierarchy"/>
    <dgm:cxn modelId="{53FF0F1B-078A-4E6E-B1F2-CD61605F534D}" type="presParOf" srcId="{43749FAB-4A46-4843-9A87-7EDBC6C6E1FC}" destId="{0683158D-36ED-44C0-9128-F55F6BC84CCA}" srcOrd="0" destOrd="0" presId="urn:microsoft.com/office/officeart/2008/layout/HorizontalMultiLevelHierarchy"/>
    <dgm:cxn modelId="{94CDABD4-7974-434E-89B5-AF13228E259E}" type="presParOf" srcId="{43749FAB-4A46-4843-9A87-7EDBC6C6E1FC}" destId="{D421B206-D550-4C80-9E6E-530471905FF6}" srcOrd="1" destOrd="0" presId="urn:microsoft.com/office/officeart/2008/layout/HorizontalMultiLevelHierarchy"/>
    <dgm:cxn modelId="{95B7F404-13AC-4650-9A49-468450DAF809}" type="presParOf" srcId="{F1BBAFE4-42B9-48E8-8DD3-88DFE466AC61}" destId="{3468FA60-7CA4-4EB5-9263-BF79E1A171C7}" srcOrd="4" destOrd="0" presId="urn:microsoft.com/office/officeart/2008/layout/HorizontalMultiLevelHierarchy"/>
    <dgm:cxn modelId="{9677F53F-7BC7-4EFD-A9BA-5727DBDB8E10}" type="presParOf" srcId="{3468FA60-7CA4-4EB5-9263-BF79E1A171C7}" destId="{03769145-D272-47A0-8DFE-1636018F3D32}" srcOrd="0" destOrd="0" presId="urn:microsoft.com/office/officeart/2008/layout/HorizontalMultiLevelHierarchy"/>
    <dgm:cxn modelId="{BC931DEF-4505-40F9-8243-32BAF9834AA0}" type="presParOf" srcId="{F1BBAFE4-42B9-48E8-8DD3-88DFE466AC61}" destId="{94BB3A57-35C4-46B5-8A6A-099DD4957513}" srcOrd="5" destOrd="0" presId="urn:microsoft.com/office/officeart/2008/layout/HorizontalMultiLevelHierarchy"/>
    <dgm:cxn modelId="{7D2F9E2D-BE4B-488A-9169-48066A48734B}" type="presParOf" srcId="{94BB3A57-35C4-46B5-8A6A-099DD4957513}" destId="{45CBDAAF-0F27-4085-8106-93BA127F5B3B}" srcOrd="0" destOrd="0" presId="urn:microsoft.com/office/officeart/2008/layout/HorizontalMultiLevelHierarchy"/>
    <dgm:cxn modelId="{00643237-74C0-40EA-A1F7-1F43D9A5F18A}" type="presParOf" srcId="{94BB3A57-35C4-46B5-8A6A-099DD4957513}" destId="{455EC50B-9888-445B-8730-B79D41E24515}" srcOrd="1" destOrd="0" presId="urn:microsoft.com/office/officeart/2008/layout/HorizontalMultiLevelHierarchy"/>
    <dgm:cxn modelId="{E0B0EA36-BC43-499B-8B71-C8C054C0EB6A}" type="presParOf" srcId="{455EC50B-9888-445B-8730-B79D41E24515}" destId="{D168C896-46F5-4B4D-858D-708657BE29FF}" srcOrd="0" destOrd="0" presId="urn:microsoft.com/office/officeart/2008/layout/HorizontalMultiLevelHierarchy"/>
    <dgm:cxn modelId="{168C996F-6462-442F-812A-3B50E41655FF}" type="presParOf" srcId="{D168C896-46F5-4B4D-858D-708657BE29FF}" destId="{3DD628A6-7791-4862-97C6-42A9A2FF051A}" srcOrd="0" destOrd="0" presId="urn:microsoft.com/office/officeart/2008/layout/HorizontalMultiLevelHierarchy"/>
    <dgm:cxn modelId="{99B0768F-EACF-4B9D-B084-D206E67FEA86}" type="presParOf" srcId="{455EC50B-9888-445B-8730-B79D41E24515}" destId="{4AD34161-BC1A-4B20-B245-F48AAC940EAA}" srcOrd="1" destOrd="0" presId="urn:microsoft.com/office/officeart/2008/layout/HorizontalMultiLevelHierarchy"/>
    <dgm:cxn modelId="{10EBB23A-DBD9-46F0-ABE7-B815263327F0}" type="presParOf" srcId="{4AD34161-BC1A-4B20-B245-F48AAC940EAA}" destId="{FA9A3D13-11A5-4A99-9397-5EF4ABA16FF7}" srcOrd="0" destOrd="0" presId="urn:microsoft.com/office/officeart/2008/layout/HorizontalMultiLevelHierarchy"/>
    <dgm:cxn modelId="{48099846-FFFC-4102-8BC3-A8C2C6E75277}" type="presParOf" srcId="{4AD34161-BC1A-4B20-B245-F48AAC940EAA}" destId="{DA86FC3F-E84C-4D1F-B278-3C20D679A556}" srcOrd="1" destOrd="0" presId="urn:microsoft.com/office/officeart/2008/layout/HorizontalMultiLevelHierarchy"/>
    <dgm:cxn modelId="{AB2ED9C9-1486-4DF0-A3DE-622E405796FE}" type="presParOf" srcId="{455EC50B-9888-445B-8730-B79D41E24515}" destId="{6155F223-FE71-4F0E-A6FC-0C0B82ADE203}" srcOrd="2" destOrd="0" presId="urn:microsoft.com/office/officeart/2008/layout/HorizontalMultiLevelHierarchy"/>
    <dgm:cxn modelId="{D6E7FD46-757A-4E84-B6B3-A85F436B69CA}" type="presParOf" srcId="{6155F223-FE71-4F0E-A6FC-0C0B82ADE203}" destId="{5AC9D82C-A6A9-4800-BA3C-AD27B20620CC}" srcOrd="0" destOrd="0" presId="urn:microsoft.com/office/officeart/2008/layout/HorizontalMultiLevelHierarchy"/>
    <dgm:cxn modelId="{83D3682B-BEC3-4780-8D08-AD4EC6D23008}" type="presParOf" srcId="{455EC50B-9888-445B-8730-B79D41E24515}" destId="{9DCC5484-DA22-4AAB-9E67-92A6182506FA}" srcOrd="3" destOrd="0" presId="urn:microsoft.com/office/officeart/2008/layout/HorizontalMultiLevelHierarchy"/>
    <dgm:cxn modelId="{7D98A0FE-E707-4BCC-B573-FEA1CC658FD4}" type="presParOf" srcId="{9DCC5484-DA22-4AAB-9E67-92A6182506FA}" destId="{9C8884B7-E891-4400-9717-6B3AB48D3228}" srcOrd="0" destOrd="0" presId="urn:microsoft.com/office/officeart/2008/layout/HorizontalMultiLevelHierarchy"/>
    <dgm:cxn modelId="{6513F564-1DC1-45E8-9D53-3F1B7595F5C4}" type="presParOf" srcId="{9DCC5484-DA22-4AAB-9E67-92A6182506FA}" destId="{6C8B014C-A3B9-452B-9EC2-560378F366EF}" srcOrd="1" destOrd="0" presId="urn:microsoft.com/office/officeart/2008/layout/HorizontalMultiLevelHierarchy"/>
    <dgm:cxn modelId="{FD3C1DCC-A247-4C7B-B476-E33F0FC5E0D5}" type="presParOf" srcId="{F1BBAFE4-42B9-48E8-8DD3-88DFE466AC61}" destId="{68657298-584E-4631-9031-551A45B2296A}" srcOrd="6" destOrd="0" presId="urn:microsoft.com/office/officeart/2008/layout/HorizontalMultiLevelHierarchy"/>
    <dgm:cxn modelId="{96E80C93-2A24-422D-9665-8184F971633F}" type="presParOf" srcId="{68657298-584E-4631-9031-551A45B2296A}" destId="{CF8A45D6-76B4-4BFB-8796-D888879F7FDB}" srcOrd="0" destOrd="0" presId="urn:microsoft.com/office/officeart/2008/layout/HorizontalMultiLevelHierarchy"/>
    <dgm:cxn modelId="{163AFCE4-B694-45FE-9334-DE49EC93BA54}" type="presParOf" srcId="{F1BBAFE4-42B9-48E8-8DD3-88DFE466AC61}" destId="{A677EE08-2A97-46AF-963B-CB9E67319095}" srcOrd="7" destOrd="0" presId="urn:microsoft.com/office/officeart/2008/layout/HorizontalMultiLevelHierarchy"/>
    <dgm:cxn modelId="{A2C832F3-88DF-4101-B71E-22A87034BDFC}" type="presParOf" srcId="{A677EE08-2A97-46AF-963B-CB9E67319095}" destId="{F99B345F-CB2E-4BAE-A625-5095AAD4EBB3}" srcOrd="0" destOrd="0" presId="urn:microsoft.com/office/officeart/2008/layout/HorizontalMultiLevelHierarchy"/>
    <dgm:cxn modelId="{E4C9838E-A98A-467A-96FA-A4A323EA3BCF}" type="presParOf" srcId="{A677EE08-2A97-46AF-963B-CB9E67319095}" destId="{B2D3B958-E761-4424-ADF4-AF2602A7A4F4}" srcOrd="1" destOrd="0" presId="urn:microsoft.com/office/officeart/2008/layout/HorizontalMultiLevelHierarchy"/>
    <dgm:cxn modelId="{0C2444BA-3765-4777-88B2-287FBBD1053D}" type="presParOf" srcId="{B2D3B958-E761-4424-ADF4-AF2602A7A4F4}" destId="{287B5871-41B4-40E1-A42A-B81F0E7521BD}" srcOrd="0" destOrd="0" presId="urn:microsoft.com/office/officeart/2008/layout/HorizontalMultiLevelHierarchy"/>
    <dgm:cxn modelId="{DAE70E09-FED2-46D0-8164-5F81682E8648}" type="presParOf" srcId="{287B5871-41B4-40E1-A42A-B81F0E7521BD}" destId="{4C39E7D0-C5E5-4E82-AD36-3E3272494819}" srcOrd="0" destOrd="0" presId="urn:microsoft.com/office/officeart/2008/layout/HorizontalMultiLevelHierarchy"/>
    <dgm:cxn modelId="{33AC3BEA-00F8-4A1B-82BC-BE8F261AE732}" type="presParOf" srcId="{B2D3B958-E761-4424-ADF4-AF2602A7A4F4}" destId="{C27A19FB-91F6-4A5B-93E8-FB88D342509F}" srcOrd="1" destOrd="0" presId="urn:microsoft.com/office/officeart/2008/layout/HorizontalMultiLevelHierarchy"/>
    <dgm:cxn modelId="{7373DDCF-EC6F-4032-B0B2-74B0BD118CE7}" type="presParOf" srcId="{C27A19FB-91F6-4A5B-93E8-FB88D342509F}" destId="{7012A721-2984-4E2A-9DE5-F5242DC68D75}" srcOrd="0" destOrd="0" presId="urn:microsoft.com/office/officeart/2008/layout/HorizontalMultiLevelHierarchy"/>
    <dgm:cxn modelId="{3CE0F3C2-CD09-41E1-8C5C-F48C2A4F8138}" type="presParOf" srcId="{C27A19FB-91F6-4A5B-93E8-FB88D342509F}" destId="{D1AEB48C-ACDD-45B6-B800-1DD0CFBF5099}" srcOrd="1" destOrd="0" presId="urn:microsoft.com/office/officeart/2008/layout/HorizontalMultiLevelHierarchy"/>
    <dgm:cxn modelId="{F93BCDFF-A2D1-4E90-87E4-E379CE616E98}" type="presParOf" srcId="{D1AEB48C-ACDD-45B6-B800-1DD0CFBF5099}" destId="{ADC38D4D-B7DA-496F-A930-310C01321AC1}" srcOrd="0" destOrd="0" presId="urn:microsoft.com/office/officeart/2008/layout/HorizontalMultiLevelHierarchy"/>
    <dgm:cxn modelId="{A138A6A1-44E1-4356-8828-888BAE8A9AA9}" type="presParOf" srcId="{ADC38D4D-B7DA-496F-A930-310C01321AC1}" destId="{A1205134-51A3-4EC0-AD1E-926B04611B56}" srcOrd="0" destOrd="0" presId="urn:microsoft.com/office/officeart/2008/layout/HorizontalMultiLevelHierarchy"/>
    <dgm:cxn modelId="{E6CEE7BF-E124-4DE9-95EB-E475C500D337}" type="presParOf" srcId="{D1AEB48C-ACDD-45B6-B800-1DD0CFBF5099}" destId="{D38F1EC5-F773-4E07-9406-F98353F449FC}" srcOrd="1" destOrd="0" presId="urn:microsoft.com/office/officeart/2008/layout/HorizontalMultiLevelHierarchy"/>
    <dgm:cxn modelId="{4793DE33-6CC9-4200-A2B7-6436663452F9}" type="presParOf" srcId="{D38F1EC5-F773-4E07-9406-F98353F449FC}" destId="{0C1F70D2-5CE7-4E3B-8AB7-127FFBD80AB8}" srcOrd="0" destOrd="0" presId="urn:microsoft.com/office/officeart/2008/layout/HorizontalMultiLevelHierarchy"/>
    <dgm:cxn modelId="{E9A7E3DD-7416-4B21-8005-5260C36F2ED2}" type="presParOf" srcId="{D38F1EC5-F773-4E07-9406-F98353F449FC}" destId="{01414F7D-4E71-442E-8A86-EAF6CE6C43A9}" srcOrd="1" destOrd="0" presId="urn:microsoft.com/office/officeart/2008/layout/HorizontalMultiLevelHierarchy"/>
    <dgm:cxn modelId="{42D9F29E-6294-4F09-AD8C-A65AFB596212}" type="presParOf" srcId="{B2D3B958-E761-4424-ADF4-AF2602A7A4F4}" destId="{21119A41-9AC8-449D-8754-B31075A754D7}" srcOrd="2" destOrd="0" presId="urn:microsoft.com/office/officeart/2008/layout/HorizontalMultiLevelHierarchy"/>
    <dgm:cxn modelId="{4E7978C1-41C4-4A76-9115-6EF6E6691044}" type="presParOf" srcId="{21119A41-9AC8-449D-8754-B31075A754D7}" destId="{107332ED-18A7-41A8-BF45-D9E8051A76FC}" srcOrd="0" destOrd="0" presId="urn:microsoft.com/office/officeart/2008/layout/HorizontalMultiLevelHierarchy"/>
    <dgm:cxn modelId="{D54E42ED-DD13-47E8-8C22-A89279C6A991}" type="presParOf" srcId="{B2D3B958-E761-4424-ADF4-AF2602A7A4F4}" destId="{754E3649-EB2A-4C14-B368-2EFD3C0FC91F}" srcOrd="3" destOrd="0" presId="urn:microsoft.com/office/officeart/2008/layout/HorizontalMultiLevelHierarchy"/>
    <dgm:cxn modelId="{5B6CF3B1-7A78-48E8-8A2C-981D7AD5B55B}" type="presParOf" srcId="{754E3649-EB2A-4C14-B368-2EFD3C0FC91F}" destId="{FBE645CC-375E-4394-B378-7D923B8728CD}" srcOrd="0" destOrd="0" presId="urn:microsoft.com/office/officeart/2008/layout/HorizontalMultiLevelHierarchy"/>
    <dgm:cxn modelId="{3B14FD1D-DFBA-490A-BE64-6248908FFE98}" type="presParOf" srcId="{754E3649-EB2A-4C14-B368-2EFD3C0FC91F}" destId="{73C8F483-9929-467E-8ECC-C9279F48B564}" srcOrd="1" destOrd="0" presId="urn:microsoft.com/office/officeart/2008/layout/HorizontalMultiLevelHierarchy"/>
    <dgm:cxn modelId="{9669ECCA-0504-4F08-BABC-2EB00F5B6E7D}" type="presParOf" srcId="{B2D3B958-E761-4424-ADF4-AF2602A7A4F4}" destId="{CC4BA8B1-CB1E-4C34-952E-FDDF0CEC0E90}" srcOrd="4" destOrd="0" presId="urn:microsoft.com/office/officeart/2008/layout/HorizontalMultiLevelHierarchy"/>
    <dgm:cxn modelId="{57F038A8-6135-48DC-A0BE-28242B4D051E}" type="presParOf" srcId="{CC4BA8B1-CB1E-4C34-952E-FDDF0CEC0E90}" destId="{3BE98B1C-24CA-41AB-B104-B32EEABD1670}" srcOrd="0" destOrd="0" presId="urn:microsoft.com/office/officeart/2008/layout/HorizontalMultiLevelHierarchy"/>
    <dgm:cxn modelId="{129C1658-8B66-4398-A150-86B0E91CFA6C}" type="presParOf" srcId="{B2D3B958-E761-4424-ADF4-AF2602A7A4F4}" destId="{AE09B5A6-D6E7-40C1-823F-2543AB8EFB9E}" srcOrd="5" destOrd="0" presId="urn:microsoft.com/office/officeart/2008/layout/HorizontalMultiLevelHierarchy"/>
    <dgm:cxn modelId="{F9CC0947-E661-4754-AF0D-E98510B76EAE}" type="presParOf" srcId="{AE09B5A6-D6E7-40C1-823F-2543AB8EFB9E}" destId="{16773EF3-F6D3-4908-AF3E-B618BD1E1542}" srcOrd="0" destOrd="0" presId="urn:microsoft.com/office/officeart/2008/layout/HorizontalMultiLevelHierarchy"/>
    <dgm:cxn modelId="{685D71D1-62BF-4FF5-8DAC-1C536E9F5B7B}" type="presParOf" srcId="{AE09B5A6-D6E7-40C1-823F-2543AB8EFB9E}" destId="{8A5E6835-2807-462C-9C28-E586C46EA80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D93BEF-B445-4E27-84A3-E53A841C82D1}"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de-DE"/>
        </a:p>
      </dgm:t>
    </dgm:pt>
    <dgm:pt modelId="{91D869C4-8F31-4E38-BDA6-5A2A59E78132}">
      <dgm:prSet phldrT="[Text]" custT="1"/>
      <dgm:spPr/>
      <dgm:t>
        <a:bodyPr/>
        <a:lstStyle/>
        <a:p>
          <a:r>
            <a:rPr lang="de-DE" sz="2000" b="1" dirty="0" smtClean="0">
              <a:solidFill>
                <a:schemeClr val="bg1"/>
              </a:solidFill>
            </a:rPr>
            <a:t>config.php</a:t>
          </a:r>
          <a:endParaRPr lang="de-DE" sz="2000" dirty="0">
            <a:solidFill>
              <a:schemeClr val="bg1"/>
            </a:solidFill>
          </a:endParaRPr>
        </a:p>
      </dgm:t>
    </dgm:pt>
    <dgm:pt modelId="{0CE9BA57-6730-4A34-9C0A-DD3DEEFAEAFE}" type="parTrans" cxnId="{188B7473-DBBE-4375-98DD-F29DA553CCED}">
      <dgm:prSet/>
      <dgm:spPr/>
      <dgm:t>
        <a:bodyPr/>
        <a:lstStyle/>
        <a:p>
          <a:endParaRPr lang="de-DE"/>
        </a:p>
      </dgm:t>
    </dgm:pt>
    <dgm:pt modelId="{6412E507-2139-468E-964A-51322D7C8629}" type="sibTrans" cxnId="{188B7473-DBBE-4375-98DD-F29DA553CCED}">
      <dgm:prSet/>
      <dgm:spPr/>
      <dgm:t>
        <a:bodyPr/>
        <a:lstStyle/>
        <a:p>
          <a:endParaRPr lang="de-DE"/>
        </a:p>
      </dgm:t>
    </dgm:pt>
    <dgm:pt modelId="{EDE25C12-17FF-4DCA-819F-05DAC3CE1352}">
      <dgm:prSet phldrT="[Tex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7A3E9D"/>
              </a:solidFill>
              <a:effectLst/>
              <a:latin typeface="Calibri" panose="020F0502020204030204" pitchFamily="34" charset="0"/>
              <a:cs typeface="Calibri" panose="020F0502020204030204" pitchFamily="34" charset="0"/>
            </a:rPr>
            <a:t>config</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1" dirty="0">
            <a:latin typeface="Calibri" panose="020F0502020204030204" pitchFamily="34" charset="0"/>
            <a:cs typeface="Calibri" panose="020F0502020204030204" pitchFamily="34" charset="0"/>
          </a:endParaRPr>
        </a:p>
      </dgm:t>
    </dgm:pt>
    <dgm:pt modelId="{B7D5AE9C-C5A4-40D3-8FA0-52C758BC837E}" type="parTrans" cxnId="{871CEB2F-D0D4-441C-BF06-C5C781DE5E80}">
      <dgm:prSet/>
      <dgm:spPr/>
      <dgm:t>
        <a:bodyPr/>
        <a:lstStyle/>
        <a:p>
          <a:endParaRPr lang="de-DE"/>
        </a:p>
      </dgm:t>
    </dgm:pt>
    <dgm:pt modelId="{0BDBDE4F-74A2-417D-9F65-133CDF49B2E9}" type="sibTrans" cxnId="{871CEB2F-D0D4-441C-BF06-C5C781DE5E80}">
      <dgm:prSet/>
      <dgm:spPr/>
      <dgm:t>
        <a:bodyPr/>
        <a:lstStyle/>
        <a:p>
          <a:endParaRPr lang="de-DE"/>
        </a:p>
      </dgm:t>
    </dgm:pt>
    <dgm:pt modelId="{394A89BC-D1BB-4CAF-A2CA-208CD16937B0}">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file_api</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9C5D27"/>
              </a:solidFill>
              <a:effectLst/>
              <a:latin typeface="Calibri" panose="020F0502020204030204" pitchFamily="34" charset="0"/>
              <a:cs typeface="Calibri" panose="020F0502020204030204" pitchFamily="34" charset="0"/>
            </a:rPr>
            <a:t>__DIR__</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/../src/api/api_peplink_connect.php</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9FF389E4-A08E-4785-9C75-AEF35F48BEC0}" type="parTrans" cxnId="{71192F11-396E-47B9-B9D5-CA7BBE428017}">
      <dgm:prSet/>
      <dgm:spPr/>
      <dgm:t>
        <a:bodyPr/>
        <a:lstStyle/>
        <a:p>
          <a:endParaRPr lang="de-DE"/>
        </a:p>
      </dgm:t>
    </dgm:pt>
    <dgm:pt modelId="{2E26A66C-5089-493E-B011-0521C45DE016}" type="sibTrans" cxnId="{71192F11-396E-47B9-B9D5-CA7BBE428017}">
      <dgm:prSet/>
      <dgm:spPr/>
      <dgm:t>
        <a:bodyPr/>
        <a:lstStyle/>
        <a:p>
          <a:endParaRPr lang="de-DE"/>
        </a:p>
      </dgm:t>
    </dgm:pt>
    <dgm:pt modelId="{999D92B2-38E3-4210-945C-C0E54D9466B6}">
      <dgm:prSet custT="1"/>
      <dgm:spPr/>
      <dgm:t>
        <a:bodyPr/>
        <a:lstStyle/>
        <a:p>
          <a:r>
            <a:rPr lang="ru-RU" sz="1050" b="0" dirty="0" smtClean="0">
              <a:solidFill>
                <a:srgbClr val="777777"/>
              </a:solidFill>
              <a:effectLst/>
              <a:latin typeface="Calibri" panose="020F0502020204030204" pitchFamily="34" charset="0"/>
              <a:cs typeface="Calibri" panose="020F0502020204030204" pitchFamily="34" charset="0"/>
            </a:rPr>
            <a:t>];</a:t>
          </a:r>
          <a:endParaRPr lang="ru-RU" sz="1050" b="0" dirty="0">
            <a:solidFill>
              <a:srgbClr val="333333"/>
            </a:solidFill>
            <a:effectLst/>
            <a:latin typeface="Calibri" panose="020F0502020204030204" pitchFamily="34" charset="0"/>
            <a:cs typeface="Calibri" panose="020F0502020204030204" pitchFamily="34" charset="0"/>
          </a:endParaRPr>
        </a:p>
      </dgm:t>
    </dgm:pt>
    <dgm:pt modelId="{4D59A1B2-2D79-4E80-B6A6-B715B264C394}" type="parTrans" cxnId="{EB570EE6-9E05-40D9-80EA-33506956C64F}">
      <dgm:prSet/>
      <dgm:spPr/>
      <dgm:t>
        <a:bodyPr/>
        <a:lstStyle/>
        <a:p>
          <a:endParaRPr lang="de-DE"/>
        </a:p>
      </dgm:t>
    </dgm:pt>
    <dgm:pt modelId="{C09A1896-E9E9-49C7-9942-EF3776A04B55}" type="sibTrans" cxnId="{EB570EE6-9E05-40D9-80EA-33506956C64F}">
      <dgm:prSet/>
      <dgm:spPr/>
      <dgm:t>
        <a:bodyPr/>
        <a:lstStyle/>
        <a:p>
          <a:endParaRPr lang="de-DE"/>
        </a:p>
      </dgm:t>
    </dgm:pt>
    <dgm:pt modelId="{386CE886-AE89-440B-9C1D-7685020A292D}">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cookie</a:t>
          </a:r>
          <a:r>
            <a:rPr lang="de-DE" sz="1050" b="0" dirty="0" smtClean="0">
              <a:solidFill>
                <a:srgbClr val="777777"/>
              </a:solidFill>
              <a:effectLst/>
              <a:latin typeface="Calibri" panose="020F0502020204030204" pitchFamily="34" charset="0"/>
              <a:cs typeface="Calibri" panose="020F0502020204030204" pitchFamily="34" charset="0"/>
            </a:rPr>
            <a:t>‚            </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9C5D27"/>
              </a:solidFill>
              <a:effectLst/>
              <a:latin typeface="Calibri" panose="020F0502020204030204" pitchFamily="34" charset="0"/>
              <a:cs typeface="Calibri" panose="020F0502020204030204" pitchFamily="34" charset="0"/>
            </a:rPr>
            <a:t>__DIR__</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/../src/api/data/api_cookie.txt</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CC10907F-4A62-4FAA-9FBB-FE6E7DCF096E}" type="sibTrans" cxnId="{EFCAD35F-3C05-48DA-892D-766858DC44AD}">
      <dgm:prSet/>
      <dgm:spPr/>
      <dgm:t>
        <a:bodyPr/>
        <a:lstStyle/>
        <a:p>
          <a:endParaRPr lang="de-DE"/>
        </a:p>
      </dgm:t>
    </dgm:pt>
    <dgm:pt modelId="{178A24F7-8F30-4F9D-893C-5080D5AC5FC4}" type="parTrans" cxnId="{EFCAD35F-3C05-48DA-892D-766858DC44AD}">
      <dgm:prSet/>
      <dgm:spPr/>
      <dgm:t>
        <a:bodyPr/>
        <a:lstStyle/>
        <a:p>
          <a:endParaRPr lang="de-DE"/>
        </a:p>
      </dgm:t>
    </dgm:pt>
    <dgm:pt modelId="{74272666-8A83-4C63-BAE9-EFDF6EC41BAC}">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login_file‘</a:t>
          </a:r>
          <a:r>
            <a:rPr lang="de-DE" sz="1050" b="0" dirty="0" smtClean="0">
              <a:solidFill>
                <a:srgbClr val="777777"/>
              </a:solidFill>
              <a:effectLst/>
              <a:latin typeface="Calibri" panose="020F0502020204030204" pitchFamily="34" charset="0"/>
              <a:cs typeface="Calibri" panose="020F0502020204030204" pitchFamily="34" charset="0"/>
            </a:rPr>
            <a:t>        </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9C5D27"/>
              </a:solidFill>
              <a:effectLst/>
              <a:latin typeface="Calibri" panose="020F0502020204030204" pitchFamily="34" charset="0"/>
              <a:cs typeface="Calibri" panose="020F0502020204030204" pitchFamily="34" charset="0"/>
            </a:rPr>
            <a:t>__DIR__</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/../src/api/data/login.json</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8CAED665-8ECB-465C-A2BB-4F9446539689}" type="sibTrans" cxnId="{61EC4E85-CEE5-4A52-87CE-3F7651963AD1}">
      <dgm:prSet/>
      <dgm:spPr/>
      <dgm:t>
        <a:bodyPr/>
        <a:lstStyle/>
        <a:p>
          <a:endParaRPr lang="de-DE"/>
        </a:p>
      </dgm:t>
    </dgm:pt>
    <dgm:pt modelId="{CFE2B6F8-3D34-4583-8B56-D407BD5F83E1}" type="parTrans" cxnId="{61EC4E85-CEE5-4A52-87CE-3F7651963AD1}">
      <dgm:prSet/>
      <dgm:spPr/>
      <dgm:t>
        <a:bodyPr/>
        <a:lstStyle/>
        <a:p>
          <a:endParaRPr lang="de-DE"/>
        </a:p>
      </dgm:t>
    </dgm:pt>
    <dgm:pt modelId="{E621A280-6984-4DDF-A1A5-51A368A7D73E}">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file</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9C5D27"/>
              </a:solidFill>
              <a:effectLst/>
              <a:latin typeface="Calibri" panose="020F0502020204030204" pitchFamily="34" charset="0"/>
              <a:cs typeface="Calibri" panose="020F0502020204030204" pitchFamily="34" charset="0"/>
            </a:rPr>
            <a:t>__DIR__</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/../src/api/data/wantest.json</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5B35A6A4-FFB2-4F58-9142-0C4417462E0B}" type="sibTrans" cxnId="{9031E609-2DA5-47F3-B3BE-9BB280A4CCCF}">
      <dgm:prSet/>
      <dgm:spPr/>
      <dgm:t>
        <a:bodyPr/>
        <a:lstStyle/>
        <a:p>
          <a:endParaRPr lang="de-DE"/>
        </a:p>
      </dgm:t>
    </dgm:pt>
    <dgm:pt modelId="{B9C687AD-E438-483B-A267-E9CBF86BDF29}" type="parTrans" cxnId="{9031E609-2DA5-47F3-B3BE-9BB280A4CCCF}">
      <dgm:prSet/>
      <dgm:spPr/>
      <dgm:t>
        <a:bodyPr/>
        <a:lstStyle/>
        <a:p>
          <a:endParaRPr lang="de-DE"/>
        </a:p>
      </dgm:t>
    </dgm:pt>
    <dgm:pt modelId="{BAA9521E-09F1-4DA4-B580-912241EBD321}">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file2‘</a:t>
          </a:r>
          <a:r>
            <a:rPr lang="de-DE" sz="1050" b="0" dirty="0" smtClean="0">
              <a:solidFill>
                <a:srgbClr val="777777"/>
              </a:solidFill>
              <a:effectLst/>
              <a:latin typeface="Calibri" panose="020F0502020204030204" pitchFamily="34" charset="0"/>
              <a:cs typeface="Calibri" panose="020F0502020204030204" pitchFamily="34" charset="0"/>
            </a:rPr>
            <a:t>        </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9C5D27"/>
              </a:solidFill>
              <a:effectLst/>
              <a:latin typeface="Calibri" panose="020F0502020204030204" pitchFamily="34" charset="0"/>
              <a:cs typeface="Calibri" panose="020F0502020204030204" pitchFamily="34" charset="0"/>
            </a:rPr>
            <a:t>__DIR__</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/../src/api/data/pepvpn.json</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52017640-5DC8-45D3-B03A-9C11372CF635}" type="sibTrans" cxnId="{538551CB-8A07-4A95-9C60-70472DEB2C10}">
      <dgm:prSet/>
      <dgm:spPr/>
      <dgm:t>
        <a:bodyPr/>
        <a:lstStyle/>
        <a:p>
          <a:endParaRPr lang="de-DE"/>
        </a:p>
      </dgm:t>
    </dgm:pt>
    <dgm:pt modelId="{49AE8DF5-8070-4ACC-90C0-A40ABFA87E41}" type="parTrans" cxnId="{538551CB-8A07-4A95-9C60-70472DEB2C10}">
      <dgm:prSet/>
      <dgm:spPr/>
      <dgm:t>
        <a:bodyPr/>
        <a:lstStyle/>
        <a:p>
          <a:endParaRPr lang="de-DE"/>
        </a:p>
      </dgm:t>
    </dgm:pt>
    <dgm:pt modelId="{C304B2C0-6752-426C-BF53-38F1DAEAB544}">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method</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AES-256-CBC</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830C8051-012D-4943-A93E-F5A9595CC897}" type="sibTrans" cxnId="{48957874-43C8-4BE7-BC09-E38BB4E637FD}">
      <dgm:prSet/>
      <dgm:spPr/>
      <dgm:t>
        <a:bodyPr/>
        <a:lstStyle/>
        <a:p>
          <a:endParaRPr lang="de-DE"/>
        </a:p>
      </dgm:t>
    </dgm:pt>
    <dgm:pt modelId="{3B91FD5F-C676-4423-92A3-21DC4ACDCBEE}" type="parTrans" cxnId="{48957874-43C8-4BE7-BC09-E38BB4E637FD}">
      <dgm:prSet/>
      <dgm:spPr/>
      <dgm:t>
        <a:bodyPr/>
        <a:lstStyle/>
        <a:p>
          <a:endParaRPr lang="de-DE"/>
        </a:p>
      </dgm:t>
    </dgm:pt>
    <dgm:pt modelId="{EF8D002F-E5C8-4036-94A4-053E9603B20E}">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key_schluessel</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448C27"/>
              </a:solidFill>
              <a:effectLst/>
              <a:latin typeface="Calibri" panose="020F0502020204030204" pitchFamily="34" charset="0"/>
              <a:cs typeface="Calibri" panose="020F0502020204030204" pitchFamily="34" charset="0"/>
            </a:rPr>
            <a:t>033760fa712ab328cdcf063f5b19c93f74673488b8802e                               		        9d1fe14d8d3b9a0b52b2855759a10ea2b</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D6E51C5B-D005-4F1B-971C-4A761341B50F}" type="sibTrans" cxnId="{B4D9824D-89BF-4F97-B1E8-1424441ADDEF}">
      <dgm:prSet/>
      <dgm:spPr/>
      <dgm:t>
        <a:bodyPr/>
        <a:lstStyle/>
        <a:p>
          <a:endParaRPr lang="de-DE"/>
        </a:p>
      </dgm:t>
    </dgm:pt>
    <dgm:pt modelId="{03F81D52-0434-4C4F-B8CA-EDE9B4606325}" type="parTrans" cxnId="{B4D9824D-89BF-4F97-B1E8-1424441ADDEF}">
      <dgm:prSet/>
      <dgm:spPr/>
      <dgm:t>
        <a:bodyPr/>
        <a:lstStyle/>
        <a:p>
          <a:endParaRPr lang="de-DE"/>
        </a:p>
      </dgm:t>
    </dgm:pt>
    <dgm:pt modelId="{D7A3AD9E-DEE0-439B-BD32-2D43928EE3DC}">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iv</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1234567812345678</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30258371-693D-4C24-83B8-AA90004123EA}" type="sibTrans" cxnId="{8830B6BC-B107-4401-BF73-5EC6772FD796}">
      <dgm:prSet/>
      <dgm:spPr/>
      <dgm:t>
        <a:bodyPr/>
        <a:lstStyle/>
        <a:p>
          <a:endParaRPr lang="de-DE"/>
        </a:p>
      </dgm:t>
    </dgm:pt>
    <dgm:pt modelId="{B3448263-BC9F-46AE-8D41-61D2CF052E96}" type="parTrans" cxnId="{8830B6BC-B107-4401-BF73-5EC6772FD796}">
      <dgm:prSet/>
      <dgm:spPr/>
      <dgm:t>
        <a:bodyPr/>
        <a:lstStyle/>
        <a:p>
          <a:endParaRPr lang="de-DE"/>
        </a:p>
      </dgm:t>
    </dgm:pt>
    <dgm:pt modelId="{D724B7C7-CF56-45FB-A513-6BF1EC832147}">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7A3E9D"/>
              </a:solidFill>
              <a:effectLst/>
              <a:latin typeface="Calibri" panose="020F0502020204030204" pitchFamily="34" charset="0"/>
              <a:cs typeface="Calibri" panose="020F0502020204030204" pitchFamily="34" charset="0"/>
            </a:rPr>
            <a:t>aktualisieren</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9C5D27"/>
              </a:solidFill>
              <a:effectLst/>
              <a:latin typeface="Calibri" panose="020F0502020204030204" pitchFamily="34" charset="0"/>
              <a:cs typeface="Calibri" panose="020F0502020204030204" pitchFamily="34" charset="0"/>
            </a:rPr>
            <a:t>5</a:t>
          </a:r>
          <a:r>
            <a:rPr lang="de-DE" sz="1050" b="0" dirty="0" smtClean="0">
              <a:solidFill>
                <a:srgbClr val="777777"/>
              </a:solidFill>
              <a:effectLst/>
              <a:latin typeface="Calibri" panose="020F0502020204030204" pitchFamily="34" charset="0"/>
              <a:cs typeface="Calibri" panose="020F0502020204030204" pitchFamily="34" charset="0"/>
            </a:rPr>
            <a:t>;</a:t>
          </a:r>
          <a:endParaRPr lang="ru-RU" sz="1050" b="0" dirty="0">
            <a:solidFill>
              <a:srgbClr val="333333"/>
            </a:solidFill>
            <a:effectLst/>
            <a:latin typeface="Calibri" panose="020F0502020204030204" pitchFamily="34" charset="0"/>
            <a:cs typeface="Calibri" panose="020F0502020204030204" pitchFamily="34" charset="0"/>
          </a:endParaRPr>
        </a:p>
      </dgm:t>
    </dgm:pt>
    <dgm:pt modelId="{4E5EA797-622F-4370-A608-B2E346133B16}" type="parTrans" cxnId="{70D8A2D1-61FF-4DDF-8D1B-92386755B515}">
      <dgm:prSet/>
      <dgm:spPr/>
    </dgm:pt>
    <dgm:pt modelId="{B7BD67E0-BFE2-4A12-BE3C-1C209C56EFB6}" type="sibTrans" cxnId="{70D8A2D1-61FF-4DDF-8D1B-92386755B515}">
      <dgm:prSet/>
      <dgm:spPr/>
    </dgm:pt>
    <dgm:pt modelId="{40B902A5-CEA0-411B-B76C-D7428EA90F0C}">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7A3E9D"/>
              </a:solidFill>
              <a:effectLst/>
              <a:latin typeface="Calibri" panose="020F0502020204030204" pitchFamily="34" charset="0"/>
              <a:cs typeface="Calibri" panose="020F0502020204030204" pitchFamily="34" charset="0"/>
            </a:rPr>
            <a:t>setIntervalvpn</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7A3E9D"/>
              </a:solidFill>
              <a:effectLst/>
              <a:latin typeface="Calibri" panose="020F0502020204030204" pitchFamily="34" charset="0"/>
              <a:cs typeface="Calibri" panose="020F0502020204030204" pitchFamily="34" charset="0"/>
            </a:rPr>
            <a:t>aktualisieren</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9C5D27"/>
              </a:solidFill>
              <a:effectLst/>
              <a:latin typeface="Calibri" panose="020F0502020204030204" pitchFamily="34" charset="0"/>
              <a:cs typeface="Calibri" panose="020F0502020204030204" pitchFamily="34" charset="0"/>
            </a:rPr>
            <a:t>1000</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E32E4CA8-4C55-4C8B-8D50-1EBEE585ED98}" type="parTrans" cxnId="{FF719129-9E5E-40B4-9F1E-785F3A5B66A7}">
      <dgm:prSet/>
      <dgm:spPr/>
      <dgm:t>
        <a:bodyPr/>
        <a:lstStyle/>
        <a:p>
          <a:endParaRPr lang="de-DE"/>
        </a:p>
      </dgm:t>
    </dgm:pt>
    <dgm:pt modelId="{F5F875A2-8B55-4771-9DAF-6792992C6EC5}" type="sibTrans" cxnId="{FF719129-9E5E-40B4-9F1E-785F3A5B66A7}">
      <dgm:prSet/>
      <dgm:spPr/>
      <dgm:t>
        <a:bodyPr/>
        <a:lstStyle/>
        <a:p>
          <a:endParaRPr lang="de-DE"/>
        </a:p>
      </dgm:t>
    </dgm:pt>
    <dgm:pt modelId="{D9556CC6-43FC-43EF-AC3D-5107B64403C7}">
      <dgm:prSet custT="1"/>
      <dgm:spPr/>
      <dgm:t>
        <a:bodyPr/>
        <a:lstStyle/>
        <a:p>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7A3E9D"/>
              </a:solidFill>
              <a:effectLst/>
              <a:latin typeface="Calibri" panose="020F0502020204030204" pitchFamily="34" charset="0"/>
              <a:cs typeface="Calibri" panose="020F0502020204030204" pitchFamily="34" charset="0"/>
            </a:rPr>
            <a:t>setIntervalwan</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9C5D27"/>
              </a:solidFill>
              <a:effectLst/>
              <a:latin typeface="Calibri" panose="020F0502020204030204" pitchFamily="34" charset="0"/>
              <a:cs typeface="Calibri" panose="020F0502020204030204" pitchFamily="34" charset="0"/>
            </a:rPr>
            <a:t>10000</a:t>
          </a:r>
          <a:r>
            <a:rPr lang="de-DE" sz="1050" b="0" dirty="0" smtClean="0">
              <a:solidFill>
                <a:srgbClr val="777777"/>
              </a:solidFill>
              <a:effectLst/>
              <a:latin typeface="Calibri" panose="020F0502020204030204" pitchFamily="34" charset="0"/>
              <a:cs typeface="Calibri" panose="020F0502020204030204" pitchFamily="34" charset="0"/>
            </a:rPr>
            <a:t>;</a:t>
          </a:r>
          <a:endParaRPr lang="de-DE" sz="1050" b="0" dirty="0">
            <a:solidFill>
              <a:srgbClr val="333333"/>
            </a:solidFill>
            <a:effectLst/>
            <a:latin typeface="Calibri" panose="020F0502020204030204" pitchFamily="34" charset="0"/>
            <a:cs typeface="Calibri" panose="020F0502020204030204" pitchFamily="34" charset="0"/>
          </a:endParaRPr>
        </a:p>
      </dgm:t>
    </dgm:pt>
    <dgm:pt modelId="{C2997950-072F-44D3-AC68-D57D84539B8C}" type="parTrans" cxnId="{C2CC7142-5D64-4685-892C-F4A6D026DBBD}">
      <dgm:prSet/>
      <dgm:spPr/>
      <dgm:t>
        <a:bodyPr/>
        <a:lstStyle/>
        <a:p>
          <a:endParaRPr lang="de-DE"/>
        </a:p>
      </dgm:t>
    </dgm:pt>
    <dgm:pt modelId="{7A005D2A-02DC-4D26-A256-86EF6D27FEA9}" type="sibTrans" cxnId="{C2CC7142-5D64-4685-892C-F4A6D026DBBD}">
      <dgm:prSet/>
      <dgm:spPr/>
      <dgm:t>
        <a:bodyPr/>
        <a:lstStyle/>
        <a:p>
          <a:endParaRPr lang="de-DE"/>
        </a:p>
      </dgm:t>
    </dgm:pt>
    <dgm:pt modelId="{B1B1252C-6FE8-4B6E-9C56-84A91D7CEF45}">
      <dgm:prSet custT="1"/>
      <dgm:spPr/>
      <dgm:t>
        <a:bodyPr/>
        <a:lstStyle/>
        <a:p>
          <a:r>
            <a:rPr lang="de-DE" sz="1050" b="0" dirty="0" smtClean="0">
              <a:solidFill>
                <a:srgbClr val="91B3E0"/>
              </a:solidFill>
              <a:effectLst/>
              <a:latin typeface="Calibri" panose="020F0502020204030204" pitchFamily="34" charset="0"/>
              <a:cs typeface="Calibri" panose="020F0502020204030204" pitchFamily="34" charset="0"/>
            </a:rPr>
            <a:t>&lt;!</a:t>
          </a:r>
          <a:r>
            <a:rPr lang="de-DE" sz="1050" b="0" dirty="0" smtClean="0">
              <a:solidFill>
                <a:srgbClr val="4B69C6"/>
              </a:solidFill>
              <a:effectLst/>
              <a:latin typeface="Calibri" panose="020F0502020204030204" pitchFamily="34" charset="0"/>
              <a:cs typeface="Calibri" panose="020F0502020204030204" pitchFamily="34" charset="0"/>
            </a:rPr>
            <a:t>DOCTYPE</a:t>
          </a:r>
          <a:r>
            <a:rPr lang="de-DE" sz="1050" b="0" dirty="0" smtClean="0">
              <a:solidFill>
                <a:srgbClr val="91B3E0"/>
              </a:solidFill>
              <a:effectLst/>
              <a:latin typeface="Calibri" panose="020F0502020204030204" pitchFamily="34" charset="0"/>
              <a:cs typeface="Calibri" panose="020F0502020204030204" pitchFamily="34" charset="0"/>
            </a:rPr>
            <a:t> </a:t>
          </a:r>
          <a:r>
            <a:rPr lang="de-DE" sz="1050" b="0" i="1" dirty="0" smtClean="0">
              <a:solidFill>
                <a:srgbClr val="8190A0"/>
              </a:solidFill>
              <a:effectLst/>
              <a:latin typeface="Calibri" panose="020F0502020204030204" pitchFamily="34" charset="0"/>
              <a:cs typeface="Calibri" panose="020F0502020204030204" pitchFamily="34" charset="0"/>
            </a:rPr>
            <a:t>html</a:t>
          </a:r>
          <a:r>
            <a:rPr lang="de-DE" sz="1050" b="0" dirty="0" smtClean="0">
              <a:solidFill>
                <a:srgbClr val="91B3E0"/>
              </a:solidFill>
              <a:effectLst/>
              <a:latin typeface="Calibri" panose="020F0502020204030204" pitchFamily="34" charset="0"/>
              <a:cs typeface="Calibri" panose="020F0502020204030204" pitchFamily="34" charset="0"/>
            </a:rPr>
            <a:t>&gt;</a:t>
          </a:r>
          <a:endParaRPr lang="de-DE" sz="1050" b="0" dirty="0">
            <a:solidFill>
              <a:srgbClr val="333333"/>
            </a:solidFill>
            <a:effectLst/>
            <a:latin typeface="Calibri" panose="020F0502020204030204" pitchFamily="34" charset="0"/>
            <a:cs typeface="Calibri" panose="020F0502020204030204" pitchFamily="34" charset="0"/>
          </a:endParaRPr>
        </a:p>
      </dgm:t>
    </dgm:pt>
    <dgm:pt modelId="{1EB3EE56-12AB-4F64-84F1-85D47A4E7ECE}" type="parTrans" cxnId="{74B49F6B-0983-44B1-9885-A9A23E4D2B73}">
      <dgm:prSet/>
      <dgm:spPr/>
    </dgm:pt>
    <dgm:pt modelId="{51E8739F-B1E6-465B-A75A-6DD2C0270988}" type="sibTrans" cxnId="{74B49F6B-0983-44B1-9885-A9A23E4D2B73}">
      <dgm:prSet/>
      <dgm:spPr/>
    </dgm:pt>
    <dgm:pt modelId="{7EBDF392-3A34-40F9-84B5-8E41B772B923}">
      <dgm:prSet custT="1"/>
      <dgm:spPr/>
      <dgm:t>
        <a:bodyPr/>
        <a:lstStyle/>
        <a:p>
          <a:endParaRPr lang="de-DE" sz="1050" b="0" dirty="0">
            <a:solidFill>
              <a:srgbClr val="333333"/>
            </a:solidFill>
            <a:effectLst/>
            <a:latin typeface="Calibri" panose="020F0502020204030204" pitchFamily="34" charset="0"/>
            <a:cs typeface="Calibri" panose="020F0502020204030204" pitchFamily="34" charset="0"/>
          </a:endParaRPr>
        </a:p>
      </dgm:t>
    </dgm:pt>
    <dgm:pt modelId="{49428F58-545E-4802-B257-F4D30567C289}" type="parTrans" cxnId="{28B2857A-D6E9-4816-9FA6-2AF0C1B55BAA}">
      <dgm:prSet/>
      <dgm:spPr/>
    </dgm:pt>
    <dgm:pt modelId="{8131FF05-5F18-4A3F-AFA3-51A7A66B547A}" type="sibTrans" cxnId="{28B2857A-D6E9-4816-9FA6-2AF0C1B55BAA}">
      <dgm:prSet/>
      <dgm:spPr/>
    </dgm:pt>
    <dgm:pt modelId="{BFAEA2A1-681A-46E7-BD24-6E272404B882}">
      <dgm:prSet custT="1"/>
      <dgm:spPr/>
      <dgm:t>
        <a:bodyPr/>
        <a:lstStyle/>
        <a:p>
          <a:r>
            <a:rPr lang="de-DE" sz="1050" b="0" dirty="0" smtClean="0">
              <a:solidFill>
                <a:srgbClr val="91B3E0"/>
              </a:solidFill>
              <a:effectLst/>
              <a:latin typeface="Calibri" panose="020F0502020204030204" pitchFamily="34" charset="0"/>
              <a:cs typeface="Calibri" panose="020F0502020204030204" pitchFamily="34" charset="0"/>
            </a:rPr>
            <a:t>&lt;</a:t>
          </a:r>
          <a:r>
            <a:rPr lang="de-DE" sz="1050" b="0" dirty="0" smtClean="0">
              <a:solidFill>
                <a:srgbClr val="4B69C6"/>
              </a:solidFill>
              <a:effectLst/>
              <a:latin typeface="Calibri" panose="020F0502020204030204" pitchFamily="34" charset="0"/>
              <a:cs typeface="Calibri" panose="020F0502020204030204" pitchFamily="34" charset="0"/>
            </a:rPr>
            <a:t>html</a:t>
          </a:r>
          <a:r>
            <a:rPr lang="de-DE" sz="1050" b="0" dirty="0" smtClean="0">
              <a:solidFill>
                <a:srgbClr val="91B3E0"/>
              </a:solidFill>
              <a:effectLst/>
              <a:latin typeface="Calibri" panose="020F0502020204030204" pitchFamily="34" charset="0"/>
              <a:cs typeface="Calibri" panose="020F0502020204030204" pitchFamily="34" charset="0"/>
            </a:rPr>
            <a:t>&gt;</a:t>
          </a:r>
          <a:endParaRPr lang="de-DE" sz="1050" b="0" dirty="0">
            <a:solidFill>
              <a:srgbClr val="333333"/>
            </a:solidFill>
            <a:effectLst/>
            <a:latin typeface="Calibri" panose="020F0502020204030204" pitchFamily="34" charset="0"/>
            <a:cs typeface="Calibri" panose="020F0502020204030204" pitchFamily="34" charset="0"/>
          </a:endParaRPr>
        </a:p>
      </dgm:t>
    </dgm:pt>
    <dgm:pt modelId="{C6148E53-6420-49B3-986B-9F3CC0565C85}" type="parTrans" cxnId="{CD3AC1C6-13D4-4378-AD9A-E74AD777851B}">
      <dgm:prSet/>
      <dgm:spPr/>
      <dgm:t>
        <a:bodyPr/>
        <a:lstStyle/>
        <a:p>
          <a:endParaRPr lang="de-DE"/>
        </a:p>
      </dgm:t>
    </dgm:pt>
    <dgm:pt modelId="{886092D7-59EC-449A-9ED1-9A733A5CDE5D}" type="sibTrans" cxnId="{CD3AC1C6-13D4-4378-AD9A-E74AD777851B}">
      <dgm:prSet/>
      <dgm:spPr/>
      <dgm:t>
        <a:bodyPr/>
        <a:lstStyle/>
        <a:p>
          <a:endParaRPr lang="de-DE"/>
        </a:p>
      </dgm:t>
    </dgm:pt>
    <dgm:pt modelId="{04139920-4C14-428B-B93D-7AF26BBC3853}">
      <dgm:prSet custT="1"/>
      <dgm:spPr/>
      <dgm:t>
        <a:bodyPr/>
        <a:lstStyle/>
        <a:p>
          <a:r>
            <a:rPr lang="de-DE" sz="1050" b="0" dirty="0" smtClean="0">
              <a:solidFill>
                <a:srgbClr val="91B3E0"/>
              </a:solidFill>
              <a:effectLst/>
              <a:latin typeface="Calibri" panose="020F0502020204030204" pitchFamily="34" charset="0"/>
              <a:cs typeface="Calibri" panose="020F0502020204030204" pitchFamily="34" charset="0"/>
            </a:rPr>
            <a:t>&lt;</a:t>
          </a:r>
          <a:r>
            <a:rPr lang="de-DE" sz="1050" b="0" dirty="0" smtClean="0">
              <a:solidFill>
                <a:srgbClr val="4B69C6"/>
              </a:solidFill>
              <a:effectLst/>
              <a:latin typeface="Calibri" panose="020F0502020204030204" pitchFamily="34" charset="0"/>
              <a:cs typeface="Calibri" panose="020F0502020204030204" pitchFamily="34" charset="0"/>
            </a:rPr>
            <a:t>div</a:t>
          </a:r>
          <a:r>
            <a:rPr lang="de-DE" sz="1050" b="0" dirty="0" smtClean="0">
              <a:solidFill>
                <a:srgbClr val="91B3E0"/>
              </a:solidFill>
              <a:effectLst/>
              <a:latin typeface="Calibri" panose="020F0502020204030204" pitchFamily="34" charset="0"/>
              <a:cs typeface="Calibri" panose="020F0502020204030204" pitchFamily="34" charset="0"/>
            </a:rPr>
            <a:t> </a:t>
          </a:r>
          <a:r>
            <a:rPr lang="de-DE" sz="1050" b="0" i="1" dirty="0" smtClean="0">
              <a:solidFill>
                <a:srgbClr val="8190A0"/>
              </a:solidFill>
              <a:effectLst/>
              <a:latin typeface="Calibri" panose="020F0502020204030204" pitchFamily="34" charset="0"/>
              <a:cs typeface="Calibri" panose="020F0502020204030204" pitchFamily="34" charset="0"/>
            </a:rPr>
            <a:t>class</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datavpn</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91B3E0"/>
              </a:solidFill>
              <a:effectLst/>
              <a:latin typeface="Calibri" panose="020F0502020204030204" pitchFamily="34" charset="0"/>
              <a:cs typeface="Calibri" panose="020F0502020204030204" pitchFamily="34" charset="0"/>
            </a:rPr>
            <a:t> </a:t>
          </a:r>
          <a:r>
            <a:rPr lang="de-DE" sz="1050" b="0" i="1" dirty="0" smtClean="0">
              <a:solidFill>
                <a:srgbClr val="8190A0"/>
              </a:solidFill>
              <a:effectLst/>
              <a:latin typeface="Calibri" panose="020F0502020204030204" pitchFamily="34" charset="0"/>
              <a:cs typeface="Calibri" panose="020F0502020204030204" pitchFamily="34" charset="0"/>
            </a:rPr>
            <a:t>data-attr</a:t>
          </a:r>
          <a:r>
            <a:rPr lang="de-DE" sz="1050" b="0" dirty="0" smtClean="0">
              <a:solidFill>
                <a:srgbClr val="777777"/>
              </a:solidFill>
              <a:effectLst/>
              <a:latin typeface="Calibri" panose="020F0502020204030204" pitchFamily="34" charset="0"/>
              <a:cs typeface="Calibri" panose="020F0502020204030204" pitchFamily="34" charset="0"/>
            </a:rPr>
            <a:t>="&lt;?=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7A3E9D"/>
              </a:solidFill>
              <a:effectLst/>
              <a:latin typeface="Calibri" panose="020F0502020204030204" pitchFamily="34" charset="0"/>
              <a:cs typeface="Calibri" panose="020F0502020204030204" pitchFamily="34" charset="0"/>
            </a:rPr>
            <a:t>setIntervalvpn</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91B3E0"/>
              </a:solidFill>
              <a:effectLst/>
              <a:latin typeface="Calibri" panose="020F0502020204030204" pitchFamily="34" charset="0"/>
              <a:cs typeface="Calibri" panose="020F0502020204030204" pitchFamily="34" charset="0"/>
            </a:rPr>
            <a:t>&gt;&lt;/</a:t>
          </a:r>
          <a:r>
            <a:rPr lang="de-DE" sz="1050" b="0" dirty="0" smtClean="0">
              <a:solidFill>
                <a:srgbClr val="4B69C6"/>
              </a:solidFill>
              <a:effectLst/>
              <a:latin typeface="Calibri" panose="020F0502020204030204" pitchFamily="34" charset="0"/>
              <a:cs typeface="Calibri" panose="020F0502020204030204" pitchFamily="34" charset="0"/>
            </a:rPr>
            <a:t>div</a:t>
          </a:r>
          <a:r>
            <a:rPr lang="de-DE" sz="1050" b="0" dirty="0" smtClean="0">
              <a:solidFill>
                <a:srgbClr val="91B3E0"/>
              </a:solidFill>
              <a:effectLst/>
              <a:latin typeface="Calibri" panose="020F0502020204030204" pitchFamily="34" charset="0"/>
              <a:cs typeface="Calibri" panose="020F0502020204030204" pitchFamily="34" charset="0"/>
            </a:rPr>
            <a:t>&gt;</a:t>
          </a:r>
          <a:endParaRPr lang="de-DE" sz="1050" b="0" dirty="0">
            <a:solidFill>
              <a:srgbClr val="333333"/>
            </a:solidFill>
            <a:effectLst/>
            <a:latin typeface="Calibri" panose="020F0502020204030204" pitchFamily="34" charset="0"/>
            <a:cs typeface="Calibri" panose="020F0502020204030204" pitchFamily="34" charset="0"/>
          </a:endParaRPr>
        </a:p>
      </dgm:t>
    </dgm:pt>
    <dgm:pt modelId="{7F64B186-0C8F-44E5-B144-B9786CC4196A}" type="parTrans" cxnId="{027D2E6D-5AB8-424D-B498-A89D94FF5D99}">
      <dgm:prSet/>
      <dgm:spPr/>
      <dgm:t>
        <a:bodyPr/>
        <a:lstStyle/>
        <a:p>
          <a:endParaRPr lang="de-DE"/>
        </a:p>
      </dgm:t>
    </dgm:pt>
    <dgm:pt modelId="{809CC1ED-3B15-4B59-9915-D4EC8B058357}" type="sibTrans" cxnId="{027D2E6D-5AB8-424D-B498-A89D94FF5D99}">
      <dgm:prSet/>
      <dgm:spPr/>
      <dgm:t>
        <a:bodyPr/>
        <a:lstStyle/>
        <a:p>
          <a:endParaRPr lang="de-DE"/>
        </a:p>
      </dgm:t>
    </dgm:pt>
    <dgm:pt modelId="{57239335-1EBD-4977-AA42-5E99F1631A12}">
      <dgm:prSet custT="1"/>
      <dgm:spPr/>
      <dgm:t>
        <a:bodyPr/>
        <a:lstStyle/>
        <a:p>
          <a:r>
            <a:rPr lang="de-DE" sz="1050" b="0" dirty="0" smtClean="0">
              <a:solidFill>
                <a:srgbClr val="91B3E0"/>
              </a:solidFill>
              <a:effectLst/>
              <a:latin typeface="Calibri" panose="020F0502020204030204" pitchFamily="34" charset="0"/>
              <a:cs typeface="Calibri" panose="020F0502020204030204" pitchFamily="34" charset="0"/>
            </a:rPr>
            <a:t>&lt;</a:t>
          </a:r>
          <a:r>
            <a:rPr lang="de-DE" sz="1050" b="0" dirty="0" smtClean="0">
              <a:solidFill>
                <a:srgbClr val="4B69C6"/>
              </a:solidFill>
              <a:effectLst/>
              <a:latin typeface="Calibri" panose="020F0502020204030204" pitchFamily="34" charset="0"/>
              <a:cs typeface="Calibri" panose="020F0502020204030204" pitchFamily="34" charset="0"/>
            </a:rPr>
            <a:t>div</a:t>
          </a:r>
          <a:r>
            <a:rPr lang="de-DE" sz="1050" b="0" dirty="0" smtClean="0">
              <a:solidFill>
                <a:srgbClr val="91B3E0"/>
              </a:solidFill>
              <a:effectLst/>
              <a:latin typeface="Calibri" panose="020F0502020204030204" pitchFamily="34" charset="0"/>
              <a:cs typeface="Calibri" panose="020F0502020204030204" pitchFamily="34" charset="0"/>
            </a:rPr>
            <a:t> </a:t>
          </a:r>
          <a:r>
            <a:rPr lang="de-DE" sz="1050" b="0" i="1" dirty="0" smtClean="0">
              <a:solidFill>
                <a:srgbClr val="8190A0"/>
              </a:solidFill>
              <a:effectLst/>
              <a:latin typeface="Calibri" panose="020F0502020204030204" pitchFamily="34" charset="0"/>
              <a:cs typeface="Calibri" panose="020F0502020204030204" pitchFamily="34" charset="0"/>
            </a:rPr>
            <a:t>class</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448C27"/>
              </a:solidFill>
              <a:effectLst/>
              <a:latin typeface="Calibri" panose="020F0502020204030204" pitchFamily="34" charset="0"/>
              <a:cs typeface="Calibri" panose="020F0502020204030204" pitchFamily="34" charset="0"/>
            </a:rPr>
            <a:t>datawan</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91B3E0"/>
              </a:solidFill>
              <a:effectLst/>
              <a:latin typeface="Calibri" panose="020F0502020204030204" pitchFamily="34" charset="0"/>
              <a:cs typeface="Calibri" panose="020F0502020204030204" pitchFamily="34" charset="0"/>
            </a:rPr>
            <a:t> </a:t>
          </a:r>
          <a:r>
            <a:rPr lang="de-DE" sz="1050" b="0" i="1" dirty="0" smtClean="0">
              <a:solidFill>
                <a:srgbClr val="8190A0"/>
              </a:solidFill>
              <a:effectLst/>
              <a:latin typeface="Calibri" panose="020F0502020204030204" pitchFamily="34" charset="0"/>
              <a:cs typeface="Calibri" panose="020F0502020204030204" pitchFamily="34" charset="0"/>
            </a:rPr>
            <a:t>data-attr</a:t>
          </a:r>
          <a:r>
            <a:rPr lang="de-DE" sz="1050" b="0" dirty="0" smtClean="0">
              <a:solidFill>
                <a:srgbClr val="777777"/>
              </a:solidFill>
              <a:effectLst/>
              <a:latin typeface="Calibri" panose="020F0502020204030204" pitchFamily="34" charset="0"/>
              <a:cs typeface="Calibri" panose="020F0502020204030204" pitchFamily="34" charset="0"/>
            </a:rPr>
            <a:t>="&lt;?=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7A3E9D"/>
              </a:solidFill>
              <a:effectLst/>
              <a:latin typeface="Calibri" panose="020F0502020204030204" pitchFamily="34" charset="0"/>
              <a:cs typeface="Calibri" panose="020F0502020204030204" pitchFamily="34" charset="0"/>
            </a:rPr>
            <a:t>setIntervalwan</a:t>
          </a:r>
          <a:r>
            <a:rPr lang="de-DE" sz="1050" b="0" dirty="0" smtClean="0">
              <a:solidFill>
                <a:srgbClr val="777777"/>
              </a:solidFill>
              <a:effectLst/>
              <a:latin typeface="Calibri" panose="020F0502020204030204" pitchFamily="34" charset="0"/>
              <a:cs typeface="Calibri" panose="020F0502020204030204" pitchFamily="34" charset="0"/>
            </a:rPr>
            <a:t>;</a:t>
          </a:r>
          <a:r>
            <a:rPr lang="de-DE" sz="1050" b="0" dirty="0" smtClean="0">
              <a:solidFill>
                <a:srgbClr val="333333"/>
              </a:solidFill>
              <a:effectLst/>
              <a:latin typeface="Calibri" panose="020F0502020204030204" pitchFamily="34" charset="0"/>
              <a:cs typeface="Calibri" panose="020F0502020204030204" pitchFamily="34" charset="0"/>
            </a:rPr>
            <a:t> </a:t>
          </a:r>
          <a:r>
            <a:rPr lang="de-DE" sz="1050" b="0" dirty="0" smtClean="0">
              <a:solidFill>
                <a:srgbClr val="777777"/>
              </a:solidFill>
              <a:effectLst/>
              <a:latin typeface="Calibri" panose="020F0502020204030204" pitchFamily="34" charset="0"/>
              <a:cs typeface="Calibri" panose="020F0502020204030204" pitchFamily="34" charset="0"/>
            </a:rPr>
            <a:t>?&gt;"</a:t>
          </a:r>
          <a:r>
            <a:rPr lang="de-DE" sz="1050" b="0" dirty="0" smtClean="0">
              <a:solidFill>
                <a:srgbClr val="91B3E0"/>
              </a:solidFill>
              <a:effectLst/>
              <a:latin typeface="Calibri" panose="020F0502020204030204" pitchFamily="34" charset="0"/>
              <a:cs typeface="Calibri" panose="020F0502020204030204" pitchFamily="34" charset="0"/>
            </a:rPr>
            <a:t>&gt;&lt;/</a:t>
          </a:r>
          <a:r>
            <a:rPr lang="de-DE" sz="1050" b="0" dirty="0" smtClean="0">
              <a:solidFill>
                <a:srgbClr val="4B69C6"/>
              </a:solidFill>
              <a:effectLst/>
              <a:latin typeface="Calibri" panose="020F0502020204030204" pitchFamily="34" charset="0"/>
              <a:cs typeface="Calibri" panose="020F0502020204030204" pitchFamily="34" charset="0"/>
            </a:rPr>
            <a:t>div</a:t>
          </a:r>
          <a:r>
            <a:rPr lang="de-DE" sz="1050" b="0" dirty="0" smtClean="0">
              <a:solidFill>
                <a:srgbClr val="91B3E0"/>
              </a:solidFill>
              <a:effectLst/>
              <a:latin typeface="Calibri" panose="020F0502020204030204" pitchFamily="34" charset="0"/>
              <a:cs typeface="Calibri" panose="020F0502020204030204" pitchFamily="34" charset="0"/>
            </a:rPr>
            <a:t>&gt;</a:t>
          </a:r>
          <a:endParaRPr lang="de-DE" sz="1050" b="0" dirty="0">
            <a:solidFill>
              <a:srgbClr val="333333"/>
            </a:solidFill>
            <a:effectLst/>
            <a:latin typeface="Calibri" panose="020F0502020204030204" pitchFamily="34" charset="0"/>
            <a:cs typeface="Calibri" panose="020F0502020204030204" pitchFamily="34" charset="0"/>
          </a:endParaRPr>
        </a:p>
      </dgm:t>
    </dgm:pt>
    <dgm:pt modelId="{028F02F5-C1B9-4D60-A240-86639C62D306}" type="parTrans" cxnId="{9D8D5391-C9ED-468B-8617-5EEC25465144}">
      <dgm:prSet/>
      <dgm:spPr/>
      <dgm:t>
        <a:bodyPr/>
        <a:lstStyle/>
        <a:p>
          <a:endParaRPr lang="de-DE"/>
        </a:p>
      </dgm:t>
    </dgm:pt>
    <dgm:pt modelId="{C51739B2-86B1-405D-AB42-651514D705AA}" type="sibTrans" cxnId="{9D8D5391-C9ED-468B-8617-5EEC25465144}">
      <dgm:prSet/>
      <dgm:spPr/>
      <dgm:t>
        <a:bodyPr/>
        <a:lstStyle/>
        <a:p>
          <a:endParaRPr lang="de-DE"/>
        </a:p>
      </dgm:t>
    </dgm:pt>
    <dgm:pt modelId="{70DBC561-A20D-46A8-9B52-EB094EF2CCC3}">
      <dgm:prSet custT="1"/>
      <dgm:spPr/>
      <dgm:t>
        <a:bodyPr/>
        <a:lstStyle/>
        <a:p>
          <a:r>
            <a:rPr lang="de-DE" sz="1050" b="0" dirty="0" smtClean="0">
              <a:solidFill>
                <a:srgbClr val="91B3E0"/>
              </a:solidFill>
              <a:effectLst/>
              <a:latin typeface="Calibri" panose="020F0502020204030204" pitchFamily="34" charset="0"/>
              <a:cs typeface="Calibri" panose="020F0502020204030204" pitchFamily="34" charset="0"/>
            </a:rPr>
            <a:t>&lt;/</a:t>
          </a:r>
          <a:r>
            <a:rPr lang="de-DE" sz="1050" b="0" dirty="0" smtClean="0">
              <a:solidFill>
                <a:srgbClr val="4B69C6"/>
              </a:solidFill>
              <a:effectLst/>
              <a:latin typeface="Calibri" panose="020F0502020204030204" pitchFamily="34" charset="0"/>
              <a:cs typeface="Calibri" panose="020F0502020204030204" pitchFamily="34" charset="0"/>
            </a:rPr>
            <a:t>html</a:t>
          </a:r>
          <a:r>
            <a:rPr lang="de-DE" sz="1050" b="0" dirty="0" smtClean="0">
              <a:solidFill>
                <a:srgbClr val="91B3E0"/>
              </a:solidFill>
              <a:effectLst/>
              <a:latin typeface="Calibri" panose="020F0502020204030204" pitchFamily="34" charset="0"/>
              <a:cs typeface="Calibri" panose="020F0502020204030204" pitchFamily="34" charset="0"/>
            </a:rPr>
            <a:t>&gt;</a:t>
          </a:r>
          <a:endParaRPr lang="de-DE" sz="1050" b="0" dirty="0">
            <a:solidFill>
              <a:srgbClr val="333333"/>
            </a:solidFill>
            <a:effectLst/>
            <a:latin typeface="Calibri" panose="020F0502020204030204" pitchFamily="34" charset="0"/>
            <a:cs typeface="Calibri" panose="020F0502020204030204" pitchFamily="34" charset="0"/>
          </a:endParaRPr>
        </a:p>
      </dgm:t>
    </dgm:pt>
    <dgm:pt modelId="{07B1B1A6-B1E6-4CA0-BCDD-B5466A5664E7}" type="parTrans" cxnId="{8A60C1B0-37BD-4A4B-930B-96CEE794496C}">
      <dgm:prSet/>
      <dgm:spPr/>
      <dgm:t>
        <a:bodyPr/>
        <a:lstStyle/>
        <a:p>
          <a:endParaRPr lang="de-DE"/>
        </a:p>
      </dgm:t>
    </dgm:pt>
    <dgm:pt modelId="{D4C3398F-2211-41FB-81FD-84B6E5E484C7}" type="sibTrans" cxnId="{8A60C1B0-37BD-4A4B-930B-96CEE794496C}">
      <dgm:prSet/>
      <dgm:spPr/>
      <dgm:t>
        <a:bodyPr/>
        <a:lstStyle/>
        <a:p>
          <a:endParaRPr lang="de-DE"/>
        </a:p>
      </dgm:t>
    </dgm:pt>
    <dgm:pt modelId="{CC1C48C3-E142-4236-8B59-CE8709D07E4A}" type="pres">
      <dgm:prSet presAssocID="{0ED93BEF-B445-4E27-84A3-E53A841C82D1}" presName="Name0" presStyleCnt="0">
        <dgm:presLayoutVars>
          <dgm:dir/>
          <dgm:animLvl val="lvl"/>
          <dgm:resizeHandles/>
        </dgm:presLayoutVars>
      </dgm:prSet>
      <dgm:spPr/>
      <dgm:t>
        <a:bodyPr/>
        <a:lstStyle/>
        <a:p>
          <a:endParaRPr lang="de-DE"/>
        </a:p>
      </dgm:t>
    </dgm:pt>
    <dgm:pt modelId="{65A7C7FD-8045-4144-B807-423BCD3086B5}" type="pres">
      <dgm:prSet presAssocID="{91D869C4-8F31-4E38-BDA6-5A2A59E78132}" presName="linNode" presStyleCnt="0"/>
      <dgm:spPr/>
    </dgm:pt>
    <dgm:pt modelId="{BFB17969-2BB5-45C4-AFD0-7702CD612994}" type="pres">
      <dgm:prSet presAssocID="{91D869C4-8F31-4E38-BDA6-5A2A59E78132}" presName="parentShp" presStyleLbl="node1" presStyleIdx="0" presStyleCnt="1" custScaleY="74092">
        <dgm:presLayoutVars>
          <dgm:bulletEnabled val="1"/>
        </dgm:presLayoutVars>
      </dgm:prSet>
      <dgm:spPr/>
      <dgm:t>
        <a:bodyPr/>
        <a:lstStyle/>
        <a:p>
          <a:endParaRPr lang="de-DE"/>
        </a:p>
      </dgm:t>
    </dgm:pt>
    <dgm:pt modelId="{8EFC3892-33D3-4E7A-858F-C3F46DD52B50}" type="pres">
      <dgm:prSet presAssocID="{91D869C4-8F31-4E38-BDA6-5A2A59E78132}" presName="childShp" presStyleLbl="bgAccFollowNode1" presStyleIdx="0" presStyleCnt="1" custScaleY="92344">
        <dgm:presLayoutVars>
          <dgm:bulletEnabled val="1"/>
        </dgm:presLayoutVars>
      </dgm:prSet>
      <dgm:spPr/>
      <dgm:t>
        <a:bodyPr/>
        <a:lstStyle/>
        <a:p>
          <a:endParaRPr lang="de-DE"/>
        </a:p>
      </dgm:t>
    </dgm:pt>
  </dgm:ptLst>
  <dgm:cxnLst>
    <dgm:cxn modelId="{C11A476B-805D-41FD-B6B9-3A0EB36B8C7D}" type="presOf" srcId="{D724B7C7-CF56-45FB-A513-6BF1EC832147}" destId="{8EFC3892-33D3-4E7A-858F-C3F46DD52B50}" srcOrd="0" destOrd="10" presId="urn:microsoft.com/office/officeart/2005/8/layout/vList6"/>
    <dgm:cxn modelId="{7C60D32E-720A-4E77-8644-162CB8324CCE}" type="presOf" srcId="{0ED93BEF-B445-4E27-84A3-E53A841C82D1}" destId="{CC1C48C3-E142-4236-8B59-CE8709D07E4A}" srcOrd="0" destOrd="0" presId="urn:microsoft.com/office/officeart/2005/8/layout/vList6"/>
    <dgm:cxn modelId="{801510E6-FF99-456B-80AE-9C7737F78C0C}" type="presOf" srcId="{394A89BC-D1BB-4CAF-A2CA-208CD16937B0}" destId="{8EFC3892-33D3-4E7A-858F-C3F46DD52B50}" srcOrd="0" destOrd="1" presId="urn:microsoft.com/office/officeart/2005/8/layout/vList6"/>
    <dgm:cxn modelId="{F064739D-6CF4-4D78-B3A6-797C30530239}" type="presOf" srcId="{C304B2C0-6752-426C-BF53-38F1DAEAB544}" destId="{8EFC3892-33D3-4E7A-858F-C3F46DD52B50}" srcOrd="0" destOrd="6" presId="urn:microsoft.com/office/officeart/2005/8/layout/vList6"/>
    <dgm:cxn modelId="{6211377A-91BE-4BB9-937D-877216B53DF3}" type="presOf" srcId="{EF8D002F-E5C8-4036-94A4-053E9603B20E}" destId="{8EFC3892-33D3-4E7A-858F-C3F46DD52B50}" srcOrd="0" destOrd="7" presId="urn:microsoft.com/office/officeart/2005/8/layout/vList6"/>
    <dgm:cxn modelId="{538551CB-8A07-4A95-9C60-70472DEB2C10}" srcId="{EDE25C12-17FF-4DCA-819F-05DAC3CE1352}" destId="{BAA9521E-09F1-4DA4-B580-912241EBD321}" srcOrd="4" destOrd="0" parTransId="{49AE8DF5-8070-4ACC-90C0-A40ABFA87E41}" sibTransId="{52017640-5DC8-45D3-B03A-9C11372CF635}"/>
    <dgm:cxn modelId="{F6582F16-DADA-4D9D-98DE-B567B2B3A611}" type="presOf" srcId="{D9556CC6-43FC-43EF-AC3D-5107B64403C7}" destId="{8EFC3892-33D3-4E7A-858F-C3F46DD52B50}" srcOrd="0" destOrd="12" presId="urn:microsoft.com/office/officeart/2005/8/layout/vList6"/>
    <dgm:cxn modelId="{0A182742-A6B0-41FC-B389-357345BD5095}" type="presOf" srcId="{999D92B2-38E3-4210-945C-C0E54D9466B6}" destId="{8EFC3892-33D3-4E7A-858F-C3F46DD52B50}" srcOrd="0" destOrd="9" presId="urn:microsoft.com/office/officeart/2005/8/layout/vList6"/>
    <dgm:cxn modelId="{871CEB2F-D0D4-441C-BF06-C5C781DE5E80}" srcId="{91D869C4-8F31-4E38-BDA6-5A2A59E78132}" destId="{EDE25C12-17FF-4DCA-819F-05DAC3CE1352}" srcOrd="0" destOrd="0" parTransId="{B7D5AE9C-C5A4-40D3-8FA0-52C758BC837E}" sibTransId="{0BDBDE4F-74A2-417D-9F65-133CDF49B2E9}"/>
    <dgm:cxn modelId="{50FEDF51-A1AA-443E-90C2-6840A52430DD}" type="presOf" srcId="{EDE25C12-17FF-4DCA-819F-05DAC3CE1352}" destId="{8EFC3892-33D3-4E7A-858F-C3F46DD52B50}" srcOrd="0" destOrd="0" presId="urn:microsoft.com/office/officeart/2005/8/layout/vList6"/>
    <dgm:cxn modelId="{46E5B933-051D-4420-B5B6-D6D46EDC6435}" type="presOf" srcId="{386CE886-AE89-440B-9C1D-7685020A292D}" destId="{8EFC3892-33D3-4E7A-858F-C3F46DD52B50}" srcOrd="0" destOrd="2" presId="urn:microsoft.com/office/officeart/2005/8/layout/vList6"/>
    <dgm:cxn modelId="{9A252087-8262-4D61-8723-85B5132F9E81}" type="presOf" srcId="{04139920-4C14-428B-B93D-7AF26BBC3853}" destId="{8EFC3892-33D3-4E7A-858F-C3F46DD52B50}" srcOrd="0" destOrd="16" presId="urn:microsoft.com/office/officeart/2005/8/layout/vList6"/>
    <dgm:cxn modelId="{EB570EE6-9E05-40D9-80EA-33506956C64F}" srcId="{91D869C4-8F31-4E38-BDA6-5A2A59E78132}" destId="{999D92B2-38E3-4210-945C-C0E54D9466B6}" srcOrd="1" destOrd="0" parTransId="{4D59A1B2-2D79-4E80-B6A6-B715B264C394}" sibTransId="{C09A1896-E9E9-49C7-9942-EF3776A04B55}"/>
    <dgm:cxn modelId="{188B7473-DBBE-4375-98DD-F29DA553CCED}" srcId="{0ED93BEF-B445-4E27-84A3-E53A841C82D1}" destId="{91D869C4-8F31-4E38-BDA6-5A2A59E78132}" srcOrd="0" destOrd="0" parTransId="{0CE9BA57-6730-4A34-9C0A-DD3DEEFAEAFE}" sibTransId="{6412E507-2139-468E-964A-51322D7C8629}"/>
    <dgm:cxn modelId="{9D8D5391-C9ED-468B-8617-5EEC25465144}" srcId="{91D869C4-8F31-4E38-BDA6-5A2A59E78132}" destId="{57239335-1EBD-4977-AA42-5E99F1631A12}" srcOrd="9" destOrd="0" parTransId="{028F02F5-C1B9-4D60-A240-86639C62D306}" sibTransId="{C51739B2-86B1-405D-AB42-651514D705AA}"/>
    <dgm:cxn modelId="{027D2E6D-5AB8-424D-B498-A89D94FF5D99}" srcId="{91D869C4-8F31-4E38-BDA6-5A2A59E78132}" destId="{04139920-4C14-428B-B93D-7AF26BBC3853}" srcOrd="8" destOrd="0" parTransId="{7F64B186-0C8F-44E5-B144-B9786CC4196A}" sibTransId="{809CC1ED-3B15-4B59-9915-D4EC8B058357}"/>
    <dgm:cxn modelId="{1FA898CE-DD5C-4FE6-917A-2FD4EB39364B}" type="presOf" srcId="{74272666-8A83-4C63-BAE9-EFDF6EC41BAC}" destId="{8EFC3892-33D3-4E7A-858F-C3F46DD52B50}" srcOrd="0" destOrd="3" presId="urn:microsoft.com/office/officeart/2005/8/layout/vList6"/>
    <dgm:cxn modelId="{B58A8F74-8AD0-4ED3-BBC6-CA6A10E345DB}" type="presOf" srcId="{E621A280-6984-4DDF-A1A5-51A368A7D73E}" destId="{8EFC3892-33D3-4E7A-858F-C3F46DD52B50}" srcOrd="0" destOrd="4" presId="urn:microsoft.com/office/officeart/2005/8/layout/vList6"/>
    <dgm:cxn modelId="{8830B6BC-B107-4401-BF73-5EC6772FD796}" srcId="{EDE25C12-17FF-4DCA-819F-05DAC3CE1352}" destId="{D7A3AD9E-DEE0-439B-BD32-2D43928EE3DC}" srcOrd="7" destOrd="0" parTransId="{B3448263-BC9F-46AE-8D41-61D2CF052E96}" sibTransId="{30258371-693D-4C24-83B8-AA90004123EA}"/>
    <dgm:cxn modelId="{A21AC2D2-A099-4108-B375-134BCE3751A8}" type="presOf" srcId="{91D869C4-8F31-4E38-BDA6-5A2A59E78132}" destId="{BFB17969-2BB5-45C4-AFD0-7702CD612994}" srcOrd="0" destOrd="0" presId="urn:microsoft.com/office/officeart/2005/8/layout/vList6"/>
    <dgm:cxn modelId="{48957874-43C8-4BE7-BC09-E38BB4E637FD}" srcId="{EDE25C12-17FF-4DCA-819F-05DAC3CE1352}" destId="{C304B2C0-6752-426C-BF53-38F1DAEAB544}" srcOrd="5" destOrd="0" parTransId="{3B91FD5F-C676-4423-92A3-21DC4ACDCBEE}" sibTransId="{830C8051-012D-4943-A93E-F5A9595CC897}"/>
    <dgm:cxn modelId="{27AB2E9C-E90C-4259-BC90-CF9C274F6271}" type="presOf" srcId="{D7A3AD9E-DEE0-439B-BD32-2D43928EE3DC}" destId="{8EFC3892-33D3-4E7A-858F-C3F46DD52B50}" srcOrd="0" destOrd="8" presId="urn:microsoft.com/office/officeart/2005/8/layout/vList6"/>
    <dgm:cxn modelId="{E95A8BF9-E825-4F3E-868B-D44F1C4334CE}" type="presOf" srcId="{7EBDF392-3A34-40F9-84B5-8E41B772B923}" destId="{8EFC3892-33D3-4E7A-858F-C3F46DD52B50}" srcOrd="0" destOrd="13" presId="urn:microsoft.com/office/officeart/2005/8/layout/vList6"/>
    <dgm:cxn modelId="{FF719129-9E5E-40B4-9F1E-785F3A5B66A7}" srcId="{91D869C4-8F31-4E38-BDA6-5A2A59E78132}" destId="{40B902A5-CEA0-411B-B76C-D7428EA90F0C}" srcOrd="3" destOrd="0" parTransId="{E32E4CA8-4C55-4C8B-8D50-1EBEE585ED98}" sibTransId="{F5F875A2-8B55-4771-9DAF-6792992C6EC5}"/>
    <dgm:cxn modelId="{74B49F6B-0983-44B1-9885-A9A23E4D2B73}" srcId="{91D869C4-8F31-4E38-BDA6-5A2A59E78132}" destId="{B1B1252C-6FE8-4B6E-9C56-84A91D7CEF45}" srcOrd="6" destOrd="0" parTransId="{1EB3EE56-12AB-4F64-84F1-85D47A4E7ECE}" sibTransId="{51E8739F-B1E6-465B-A75A-6DD2C0270988}"/>
    <dgm:cxn modelId="{C374172D-7E78-4EDB-98A0-AB6603121F09}" type="presOf" srcId="{B1B1252C-6FE8-4B6E-9C56-84A91D7CEF45}" destId="{8EFC3892-33D3-4E7A-858F-C3F46DD52B50}" srcOrd="0" destOrd="14" presId="urn:microsoft.com/office/officeart/2005/8/layout/vList6"/>
    <dgm:cxn modelId="{CD3AC1C6-13D4-4378-AD9A-E74AD777851B}" srcId="{91D869C4-8F31-4E38-BDA6-5A2A59E78132}" destId="{BFAEA2A1-681A-46E7-BD24-6E272404B882}" srcOrd="7" destOrd="0" parTransId="{C6148E53-6420-49B3-986B-9F3CC0565C85}" sibTransId="{886092D7-59EC-449A-9ED1-9A733A5CDE5D}"/>
    <dgm:cxn modelId="{95FB022F-7723-44C1-91E8-59AEF3D0F6C3}" type="presOf" srcId="{BFAEA2A1-681A-46E7-BD24-6E272404B882}" destId="{8EFC3892-33D3-4E7A-858F-C3F46DD52B50}" srcOrd="0" destOrd="15" presId="urn:microsoft.com/office/officeart/2005/8/layout/vList6"/>
    <dgm:cxn modelId="{EFCAD35F-3C05-48DA-892D-766858DC44AD}" srcId="{EDE25C12-17FF-4DCA-819F-05DAC3CE1352}" destId="{386CE886-AE89-440B-9C1D-7685020A292D}" srcOrd="1" destOrd="0" parTransId="{178A24F7-8F30-4F9D-893C-5080D5AC5FC4}" sibTransId="{CC10907F-4A62-4FAA-9FBB-FE6E7DCF096E}"/>
    <dgm:cxn modelId="{61EC4E85-CEE5-4A52-87CE-3F7651963AD1}" srcId="{EDE25C12-17FF-4DCA-819F-05DAC3CE1352}" destId="{74272666-8A83-4C63-BAE9-EFDF6EC41BAC}" srcOrd="2" destOrd="0" parTransId="{CFE2B6F8-3D34-4583-8B56-D407BD5F83E1}" sibTransId="{8CAED665-8ECB-465C-A2BB-4F9446539689}"/>
    <dgm:cxn modelId="{71192F11-396E-47B9-B9D5-CA7BBE428017}" srcId="{EDE25C12-17FF-4DCA-819F-05DAC3CE1352}" destId="{394A89BC-D1BB-4CAF-A2CA-208CD16937B0}" srcOrd="0" destOrd="0" parTransId="{9FF389E4-A08E-4785-9C75-AEF35F48BEC0}" sibTransId="{2E26A66C-5089-493E-B011-0521C45DE016}"/>
    <dgm:cxn modelId="{70D8A2D1-61FF-4DDF-8D1B-92386755B515}" srcId="{91D869C4-8F31-4E38-BDA6-5A2A59E78132}" destId="{D724B7C7-CF56-45FB-A513-6BF1EC832147}" srcOrd="2" destOrd="0" parTransId="{4E5EA797-622F-4370-A608-B2E346133B16}" sibTransId="{B7BD67E0-BFE2-4A12-BE3C-1C209C56EFB6}"/>
    <dgm:cxn modelId="{A3629464-A0C2-4F4F-A511-7385C72047C5}" type="presOf" srcId="{BAA9521E-09F1-4DA4-B580-912241EBD321}" destId="{8EFC3892-33D3-4E7A-858F-C3F46DD52B50}" srcOrd="0" destOrd="5" presId="urn:microsoft.com/office/officeart/2005/8/layout/vList6"/>
    <dgm:cxn modelId="{00792F7C-6232-4E91-87D8-6EBA974D57CC}" type="presOf" srcId="{40B902A5-CEA0-411B-B76C-D7428EA90F0C}" destId="{8EFC3892-33D3-4E7A-858F-C3F46DD52B50}" srcOrd="0" destOrd="11" presId="urn:microsoft.com/office/officeart/2005/8/layout/vList6"/>
    <dgm:cxn modelId="{9031E609-2DA5-47F3-B3BE-9BB280A4CCCF}" srcId="{EDE25C12-17FF-4DCA-819F-05DAC3CE1352}" destId="{E621A280-6984-4DDF-A1A5-51A368A7D73E}" srcOrd="3" destOrd="0" parTransId="{B9C687AD-E438-483B-A267-E9CBF86BDF29}" sibTransId="{5B35A6A4-FFB2-4F58-9142-0C4417462E0B}"/>
    <dgm:cxn modelId="{C2CC7142-5D64-4685-892C-F4A6D026DBBD}" srcId="{91D869C4-8F31-4E38-BDA6-5A2A59E78132}" destId="{D9556CC6-43FC-43EF-AC3D-5107B64403C7}" srcOrd="4" destOrd="0" parTransId="{C2997950-072F-44D3-AC68-D57D84539B8C}" sibTransId="{7A005D2A-02DC-4D26-A256-86EF6D27FEA9}"/>
    <dgm:cxn modelId="{28B2857A-D6E9-4816-9FA6-2AF0C1B55BAA}" srcId="{91D869C4-8F31-4E38-BDA6-5A2A59E78132}" destId="{7EBDF392-3A34-40F9-84B5-8E41B772B923}" srcOrd="5" destOrd="0" parTransId="{49428F58-545E-4802-B257-F4D30567C289}" sibTransId="{8131FF05-5F18-4A3F-AFA3-51A7A66B547A}"/>
    <dgm:cxn modelId="{8A60C1B0-37BD-4A4B-930B-96CEE794496C}" srcId="{91D869C4-8F31-4E38-BDA6-5A2A59E78132}" destId="{70DBC561-A20D-46A8-9B52-EB094EF2CCC3}" srcOrd="10" destOrd="0" parTransId="{07B1B1A6-B1E6-4CA0-BCDD-B5466A5664E7}" sibTransId="{D4C3398F-2211-41FB-81FD-84B6E5E484C7}"/>
    <dgm:cxn modelId="{B4D9824D-89BF-4F97-B1E8-1424441ADDEF}" srcId="{EDE25C12-17FF-4DCA-819F-05DAC3CE1352}" destId="{EF8D002F-E5C8-4036-94A4-053E9603B20E}" srcOrd="6" destOrd="0" parTransId="{03F81D52-0434-4C4F-B8CA-EDE9B4606325}" sibTransId="{D6E51C5B-D005-4F1B-971C-4A761341B50F}"/>
    <dgm:cxn modelId="{295F4FA6-642F-438D-B264-DC90A7C8096F}" type="presOf" srcId="{70DBC561-A20D-46A8-9B52-EB094EF2CCC3}" destId="{8EFC3892-33D3-4E7A-858F-C3F46DD52B50}" srcOrd="0" destOrd="18" presId="urn:microsoft.com/office/officeart/2005/8/layout/vList6"/>
    <dgm:cxn modelId="{81FE1557-E1B3-4D9D-A468-478FAAE8127B}" type="presOf" srcId="{57239335-1EBD-4977-AA42-5E99F1631A12}" destId="{8EFC3892-33D3-4E7A-858F-C3F46DD52B50}" srcOrd="0" destOrd="17" presId="urn:microsoft.com/office/officeart/2005/8/layout/vList6"/>
    <dgm:cxn modelId="{061D1941-5F53-4435-AD08-93A953893AAC}" type="presParOf" srcId="{CC1C48C3-E142-4236-8B59-CE8709D07E4A}" destId="{65A7C7FD-8045-4144-B807-423BCD3086B5}" srcOrd="0" destOrd="0" presId="urn:microsoft.com/office/officeart/2005/8/layout/vList6"/>
    <dgm:cxn modelId="{45D8E00D-2A6E-4FA4-A55B-FE65F57D1C36}" type="presParOf" srcId="{65A7C7FD-8045-4144-B807-423BCD3086B5}" destId="{BFB17969-2BB5-45C4-AFD0-7702CD612994}" srcOrd="0" destOrd="0" presId="urn:microsoft.com/office/officeart/2005/8/layout/vList6"/>
    <dgm:cxn modelId="{C1AF50C4-40D1-4D0D-9B2A-0402A4C6E526}" type="presParOf" srcId="{65A7C7FD-8045-4144-B807-423BCD3086B5}" destId="{8EFC3892-33D3-4E7A-858F-C3F46DD52B5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9755D-0889-4831-A33A-426558AD30FB}">
      <dsp:nvSpPr>
        <dsp:cNvPr id="0" name=""/>
        <dsp:cNvSpPr/>
      </dsp:nvSpPr>
      <dsp:spPr>
        <a:xfrm>
          <a:off x="3101482" y="2592288"/>
          <a:ext cx="411451" cy="392007"/>
        </a:xfrm>
        <a:custGeom>
          <a:avLst/>
          <a:gdLst/>
          <a:ahLst/>
          <a:cxnLst/>
          <a:rect l="0" t="0" r="0" b="0"/>
          <a:pathLst>
            <a:path>
              <a:moveTo>
                <a:pt x="0" y="0"/>
              </a:moveTo>
              <a:lnTo>
                <a:pt x="205725" y="0"/>
              </a:lnTo>
              <a:lnTo>
                <a:pt x="205725" y="392007"/>
              </a:lnTo>
              <a:lnTo>
                <a:pt x="411451" y="39200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3293000" y="2774084"/>
        <a:ext cx="28414" cy="28414"/>
      </dsp:txXfrm>
    </dsp:sp>
    <dsp:sp modelId="{87571E2A-1ECF-4D09-8802-57042D0B1FA6}">
      <dsp:nvSpPr>
        <dsp:cNvPr id="0" name=""/>
        <dsp:cNvSpPr/>
      </dsp:nvSpPr>
      <dsp:spPr>
        <a:xfrm>
          <a:off x="8038896" y="2592288"/>
          <a:ext cx="411451" cy="1176022"/>
        </a:xfrm>
        <a:custGeom>
          <a:avLst/>
          <a:gdLst/>
          <a:ahLst/>
          <a:cxnLst/>
          <a:rect l="0" t="0" r="0" b="0"/>
          <a:pathLst>
            <a:path>
              <a:moveTo>
                <a:pt x="0" y="0"/>
              </a:moveTo>
              <a:lnTo>
                <a:pt x="205725" y="0"/>
              </a:lnTo>
              <a:lnTo>
                <a:pt x="205725" y="1176022"/>
              </a:lnTo>
              <a:lnTo>
                <a:pt x="411451" y="1176022"/>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13474" y="3149151"/>
        <a:ext cx="62296" cy="62296"/>
      </dsp:txXfrm>
    </dsp:sp>
    <dsp:sp modelId="{882DFDD4-9BC2-45E7-8119-D197C922BDA8}">
      <dsp:nvSpPr>
        <dsp:cNvPr id="0" name=""/>
        <dsp:cNvSpPr/>
      </dsp:nvSpPr>
      <dsp:spPr>
        <a:xfrm>
          <a:off x="8038896" y="2592288"/>
          <a:ext cx="411451" cy="392007"/>
        </a:xfrm>
        <a:custGeom>
          <a:avLst/>
          <a:gdLst/>
          <a:ahLst/>
          <a:cxnLst/>
          <a:rect l="0" t="0" r="0" b="0"/>
          <a:pathLst>
            <a:path>
              <a:moveTo>
                <a:pt x="0" y="0"/>
              </a:moveTo>
              <a:lnTo>
                <a:pt x="205725" y="0"/>
              </a:lnTo>
              <a:lnTo>
                <a:pt x="205725" y="392007"/>
              </a:lnTo>
              <a:lnTo>
                <a:pt x="411451" y="39200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30414" y="2774084"/>
        <a:ext cx="28414" cy="28414"/>
      </dsp:txXfrm>
    </dsp:sp>
    <dsp:sp modelId="{E2CD780C-0B9C-42A5-ADE3-6775B2B8C5BE}">
      <dsp:nvSpPr>
        <dsp:cNvPr id="0" name=""/>
        <dsp:cNvSpPr/>
      </dsp:nvSpPr>
      <dsp:spPr>
        <a:xfrm>
          <a:off x="8038896" y="2200280"/>
          <a:ext cx="411451" cy="392007"/>
        </a:xfrm>
        <a:custGeom>
          <a:avLst/>
          <a:gdLst/>
          <a:ahLst/>
          <a:cxnLst/>
          <a:rect l="0" t="0" r="0" b="0"/>
          <a:pathLst>
            <a:path>
              <a:moveTo>
                <a:pt x="0" y="392007"/>
              </a:moveTo>
              <a:lnTo>
                <a:pt x="205725" y="392007"/>
              </a:lnTo>
              <a:lnTo>
                <a:pt x="205725" y="0"/>
              </a:lnTo>
              <a:lnTo>
                <a:pt x="41145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30414" y="2382076"/>
        <a:ext cx="28414" cy="28414"/>
      </dsp:txXfrm>
    </dsp:sp>
    <dsp:sp modelId="{0AB85BBB-13FE-46FD-9F94-860225DF6EB1}">
      <dsp:nvSpPr>
        <dsp:cNvPr id="0" name=""/>
        <dsp:cNvSpPr/>
      </dsp:nvSpPr>
      <dsp:spPr>
        <a:xfrm>
          <a:off x="8038896" y="1416265"/>
          <a:ext cx="411451" cy="1176022"/>
        </a:xfrm>
        <a:custGeom>
          <a:avLst/>
          <a:gdLst/>
          <a:ahLst/>
          <a:cxnLst/>
          <a:rect l="0" t="0" r="0" b="0"/>
          <a:pathLst>
            <a:path>
              <a:moveTo>
                <a:pt x="0" y="1176022"/>
              </a:moveTo>
              <a:lnTo>
                <a:pt x="205725" y="1176022"/>
              </a:lnTo>
              <a:lnTo>
                <a:pt x="205725" y="0"/>
              </a:lnTo>
              <a:lnTo>
                <a:pt x="41145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13474" y="1973128"/>
        <a:ext cx="62296" cy="62296"/>
      </dsp:txXfrm>
    </dsp:sp>
    <dsp:sp modelId="{912DB6F0-F2F0-4CCC-89E7-C8BFB112F9AF}">
      <dsp:nvSpPr>
        <dsp:cNvPr id="0" name=""/>
        <dsp:cNvSpPr/>
      </dsp:nvSpPr>
      <dsp:spPr>
        <a:xfrm>
          <a:off x="5570189" y="2200280"/>
          <a:ext cx="411451" cy="392007"/>
        </a:xfrm>
        <a:custGeom>
          <a:avLst/>
          <a:gdLst/>
          <a:ahLst/>
          <a:cxnLst/>
          <a:rect l="0" t="0" r="0" b="0"/>
          <a:pathLst>
            <a:path>
              <a:moveTo>
                <a:pt x="0" y="0"/>
              </a:moveTo>
              <a:lnTo>
                <a:pt x="205725" y="0"/>
              </a:lnTo>
              <a:lnTo>
                <a:pt x="205725" y="392007"/>
              </a:lnTo>
              <a:lnTo>
                <a:pt x="411451" y="39200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5761707" y="2382076"/>
        <a:ext cx="28414" cy="28414"/>
      </dsp:txXfrm>
    </dsp:sp>
    <dsp:sp modelId="{F1B4529A-BA64-4114-A734-FA9751935407}">
      <dsp:nvSpPr>
        <dsp:cNvPr id="0" name=""/>
        <dsp:cNvSpPr/>
      </dsp:nvSpPr>
      <dsp:spPr>
        <a:xfrm>
          <a:off x="5570189" y="1808272"/>
          <a:ext cx="411451" cy="392007"/>
        </a:xfrm>
        <a:custGeom>
          <a:avLst/>
          <a:gdLst/>
          <a:ahLst/>
          <a:cxnLst/>
          <a:rect l="0" t="0" r="0" b="0"/>
          <a:pathLst>
            <a:path>
              <a:moveTo>
                <a:pt x="0" y="392007"/>
              </a:moveTo>
              <a:lnTo>
                <a:pt x="205725" y="392007"/>
              </a:lnTo>
              <a:lnTo>
                <a:pt x="205725" y="0"/>
              </a:lnTo>
              <a:lnTo>
                <a:pt x="41145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5761707" y="1990069"/>
        <a:ext cx="28414" cy="28414"/>
      </dsp:txXfrm>
    </dsp:sp>
    <dsp:sp modelId="{287B5871-41B4-40E1-A42A-B81F0E7521BD}">
      <dsp:nvSpPr>
        <dsp:cNvPr id="0" name=""/>
        <dsp:cNvSpPr/>
      </dsp:nvSpPr>
      <dsp:spPr>
        <a:xfrm>
          <a:off x="3101482" y="2200280"/>
          <a:ext cx="411451" cy="392007"/>
        </a:xfrm>
        <a:custGeom>
          <a:avLst/>
          <a:gdLst/>
          <a:ahLst/>
          <a:cxnLst/>
          <a:rect l="0" t="0" r="0" b="0"/>
          <a:pathLst>
            <a:path>
              <a:moveTo>
                <a:pt x="0" y="392007"/>
              </a:moveTo>
              <a:lnTo>
                <a:pt x="205725" y="392007"/>
              </a:lnTo>
              <a:lnTo>
                <a:pt x="205725" y="0"/>
              </a:lnTo>
              <a:lnTo>
                <a:pt x="41145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3293000" y="2382076"/>
        <a:ext cx="28414" cy="28414"/>
      </dsp:txXfrm>
    </dsp:sp>
    <dsp:sp modelId="{68657298-584E-4631-9031-551A45B2296A}">
      <dsp:nvSpPr>
        <dsp:cNvPr id="0" name=""/>
        <dsp:cNvSpPr/>
      </dsp:nvSpPr>
      <dsp:spPr>
        <a:xfrm>
          <a:off x="632775" y="2546568"/>
          <a:ext cx="411451" cy="91440"/>
        </a:xfrm>
        <a:custGeom>
          <a:avLst/>
          <a:gdLst/>
          <a:ahLst/>
          <a:cxnLst/>
          <a:rect l="0" t="0" r="0" b="0"/>
          <a:pathLst>
            <a:path>
              <a:moveTo>
                <a:pt x="0" y="45720"/>
              </a:moveTo>
              <a:lnTo>
                <a:pt x="411451" y="4572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8214" y="2582001"/>
        <a:ext cx="20572" cy="20572"/>
      </dsp:txXfrm>
    </dsp:sp>
    <dsp:sp modelId="{54D94DCA-D6F4-48EC-B06E-323BDBEDDD3C}">
      <dsp:nvSpPr>
        <dsp:cNvPr id="0" name=""/>
        <dsp:cNvSpPr/>
      </dsp:nvSpPr>
      <dsp:spPr>
        <a:xfrm rot="16200000">
          <a:off x="-1331389" y="2278681"/>
          <a:ext cx="3301116" cy="627212"/>
        </a:xfrm>
        <a:prstGeom prst="rect">
          <a:avLst/>
        </a:prstGeom>
        <a:solidFill>
          <a:srgbClr val="FFC000"/>
        </a:solidFill>
        <a:ln>
          <a:noFill/>
        </a:ln>
        <a:effectLst>
          <a:outerShdw blurRad="38100" dist="17779"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Peplink-connect</a:t>
          </a:r>
          <a:endParaRPr lang="de-DE" sz="1050" b="1" kern="1200" dirty="0">
            <a:solidFill>
              <a:schemeClr val="tx1"/>
            </a:solidFill>
          </a:endParaRPr>
        </a:p>
      </dsp:txBody>
      <dsp:txXfrm>
        <a:off x="-1331389" y="2278681"/>
        <a:ext cx="3301116" cy="627212"/>
      </dsp:txXfrm>
    </dsp:sp>
    <dsp:sp modelId="{F99B345F-CB2E-4BAE-A625-5095AAD4EBB3}">
      <dsp:nvSpPr>
        <dsp:cNvPr id="0" name=""/>
        <dsp:cNvSpPr/>
      </dsp:nvSpPr>
      <dsp:spPr>
        <a:xfrm>
          <a:off x="1044226" y="2278681"/>
          <a:ext cx="2057255" cy="62721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src</a:t>
          </a:r>
          <a:endParaRPr lang="de-DE" sz="1050" b="1" kern="1200" dirty="0">
            <a:solidFill>
              <a:schemeClr val="tx1"/>
            </a:solidFill>
          </a:endParaRPr>
        </a:p>
      </dsp:txBody>
      <dsp:txXfrm>
        <a:off x="1044226" y="2278681"/>
        <a:ext cx="2057255" cy="627212"/>
      </dsp:txXfrm>
    </dsp:sp>
    <dsp:sp modelId="{7012A721-2984-4E2A-9DE5-F5242DC68D75}">
      <dsp:nvSpPr>
        <dsp:cNvPr id="0" name=""/>
        <dsp:cNvSpPr/>
      </dsp:nvSpPr>
      <dsp:spPr>
        <a:xfrm>
          <a:off x="3512933" y="1886674"/>
          <a:ext cx="2057255" cy="62721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api</a:t>
          </a:r>
          <a:endParaRPr lang="de-DE" sz="1050" b="1" kern="1200" dirty="0">
            <a:solidFill>
              <a:schemeClr val="tx1"/>
            </a:solidFill>
          </a:endParaRPr>
        </a:p>
      </dsp:txBody>
      <dsp:txXfrm>
        <a:off x="3512933" y="1886674"/>
        <a:ext cx="2057255" cy="627212"/>
      </dsp:txXfrm>
    </dsp:sp>
    <dsp:sp modelId="{1CC6B5AC-8B21-468B-AD87-A71CD4D8B00B}">
      <dsp:nvSpPr>
        <dsp:cNvPr id="0" name=""/>
        <dsp:cNvSpPr/>
      </dsp:nvSpPr>
      <dsp:spPr>
        <a:xfrm>
          <a:off x="5981640" y="1494666"/>
          <a:ext cx="2057255" cy="62721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api_peplink_connect.php</a:t>
          </a:r>
          <a:endParaRPr lang="de-DE" sz="1050" b="1" kern="1200" dirty="0">
            <a:solidFill>
              <a:schemeClr val="tx1"/>
            </a:solidFill>
          </a:endParaRPr>
        </a:p>
      </dsp:txBody>
      <dsp:txXfrm>
        <a:off x="5981640" y="1494666"/>
        <a:ext cx="2057255" cy="627212"/>
      </dsp:txXfrm>
    </dsp:sp>
    <dsp:sp modelId="{8772CCDB-5146-42C4-A1DF-AA00A2F45F57}">
      <dsp:nvSpPr>
        <dsp:cNvPr id="0" name=""/>
        <dsp:cNvSpPr/>
      </dsp:nvSpPr>
      <dsp:spPr>
        <a:xfrm>
          <a:off x="5981640" y="2278681"/>
          <a:ext cx="2057255" cy="62721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data</a:t>
          </a:r>
          <a:endParaRPr lang="de-DE" sz="1050" b="1" kern="1200" dirty="0">
            <a:solidFill>
              <a:schemeClr val="tx1"/>
            </a:solidFill>
          </a:endParaRPr>
        </a:p>
      </dsp:txBody>
      <dsp:txXfrm>
        <a:off x="5981640" y="2278681"/>
        <a:ext cx="2057255" cy="627212"/>
      </dsp:txXfrm>
    </dsp:sp>
    <dsp:sp modelId="{789BCD54-FE60-4639-A8D2-241535EA740F}">
      <dsp:nvSpPr>
        <dsp:cNvPr id="0" name=""/>
        <dsp:cNvSpPr/>
      </dsp:nvSpPr>
      <dsp:spPr>
        <a:xfrm>
          <a:off x="8450347" y="1102659"/>
          <a:ext cx="2057255" cy="627212"/>
        </a:xfrm>
        <a:prstGeom prst="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api_cookie.txt</a:t>
          </a:r>
          <a:endParaRPr lang="de-DE" sz="1050" b="1" kern="1200" dirty="0">
            <a:solidFill>
              <a:schemeClr val="tx1"/>
            </a:solidFill>
          </a:endParaRPr>
        </a:p>
      </dsp:txBody>
      <dsp:txXfrm>
        <a:off x="8450347" y="1102659"/>
        <a:ext cx="2057255" cy="627212"/>
      </dsp:txXfrm>
    </dsp:sp>
    <dsp:sp modelId="{C003B89B-28B6-4C99-B105-E3D87678BB6E}">
      <dsp:nvSpPr>
        <dsp:cNvPr id="0" name=""/>
        <dsp:cNvSpPr/>
      </dsp:nvSpPr>
      <dsp:spPr>
        <a:xfrm>
          <a:off x="8450347" y="1886674"/>
          <a:ext cx="2057255" cy="627212"/>
        </a:xfrm>
        <a:prstGeom prst="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login.json</a:t>
          </a:r>
          <a:endParaRPr lang="de-DE" sz="1050" b="1" kern="1200" dirty="0">
            <a:solidFill>
              <a:schemeClr val="tx1"/>
            </a:solidFill>
          </a:endParaRPr>
        </a:p>
      </dsp:txBody>
      <dsp:txXfrm>
        <a:off x="8450347" y="1886674"/>
        <a:ext cx="2057255" cy="627212"/>
      </dsp:txXfrm>
    </dsp:sp>
    <dsp:sp modelId="{C24763A0-0072-4681-BC93-A57F4DD7195F}">
      <dsp:nvSpPr>
        <dsp:cNvPr id="0" name=""/>
        <dsp:cNvSpPr/>
      </dsp:nvSpPr>
      <dsp:spPr>
        <a:xfrm>
          <a:off x="8450347" y="2670689"/>
          <a:ext cx="2057255" cy="627212"/>
        </a:xfrm>
        <a:prstGeom prst="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pepvpn.json</a:t>
          </a:r>
          <a:endParaRPr lang="de-DE" sz="1050" b="1" kern="1200" dirty="0">
            <a:solidFill>
              <a:schemeClr val="tx1"/>
            </a:solidFill>
          </a:endParaRPr>
        </a:p>
      </dsp:txBody>
      <dsp:txXfrm>
        <a:off x="8450347" y="2670689"/>
        <a:ext cx="2057255" cy="627212"/>
      </dsp:txXfrm>
    </dsp:sp>
    <dsp:sp modelId="{FAD4274D-4DEE-477B-BC19-23297E053738}">
      <dsp:nvSpPr>
        <dsp:cNvPr id="0" name=""/>
        <dsp:cNvSpPr/>
      </dsp:nvSpPr>
      <dsp:spPr>
        <a:xfrm>
          <a:off x="8450347" y="3454704"/>
          <a:ext cx="2057255" cy="627212"/>
        </a:xfrm>
        <a:prstGeom prst="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wantest.json</a:t>
          </a:r>
          <a:endParaRPr lang="de-DE" sz="1050" b="1" kern="1200" dirty="0">
            <a:solidFill>
              <a:schemeClr val="tx1"/>
            </a:solidFill>
          </a:endParaRPr>
        </a:p>
      </dsp:txBody>
      <dsp:txXfrm>
        <a:off x="8450347" y="3454704"/>
        <a:ext cx="2057255" cy="627212"/>
      </dsp:txXfrm>
    </dsp:sp>
    <dsp:sp modelId="{985F5894-A80F-4B74-AB83-85E8D8977FF8}">
      <dsp:nvSpPr>
        <dsp:cNvPr id="0" name=""/>
        <dsp:cNvSpPr/>
      </dsp:nvSpPr>
      <dsp:spPr>
        <a:xfrm>
          <a:off x="3512933" y="2670689"/>
          <a:ext cx="2057255" cy="62721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libs</a:t>
          </a:r>
          <a:endParaRPr lang="de-DE" sz="1050" b="1" kern="1200" dirty="0">
            <a:solidFill>
              <a:schemeClr val="tx1"/>
            </a:solidFill>
          </a:endParaRPr>
        </a:p>
      </dsp:txBody>
      <dsp:txXfrm>
        <a:off x="3512933" y="2670689"/>
        <a:ext cx="2057255" cy="627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B546E-8DDD-4329-A3BE-CC18F9162074}">
      <dsp:nvSpPr>
        <dsp:cNvPr id="0" name=""/>
        <dsp:cNvSpPr/>
      </dsp:nvSpPr>
      <dsp:spPr>
        <a:xfrm>
          <a:off x="5570189" y="3768310"/>
          <a:ext cx="411451" cy="392007"/>
        </a:xfrm>
        <a:custGeom>
          <a:avLst/>
          <a:gdLst/>
          <a:ahLst/>
          <a:cxnLst/>
          <a:rect l="0" t="0" r="0" b="0"/>
          <a:pathLst>
            <a:path>
              <a:moveTo>
                <a:pt x="0" y="0"/>
              </a:moveTo>
              <a:lnTo>
                <a:pt x="205725" y="0"/>
              </a:lnTo>
              <a:lnTo>
                <a:pt x="205725" y="392007"/>
              </a:lnTo>
              <a:lnTo>
                <a:pt x="411451" y="39200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5761707" y="3950107"/>
        <a:ext cx="28414" cy="28414"/>
      </dsp:txXfrm>
    </dsp:sp>
    <dsp:sp modelId="{6AC232C1-18A9-4F87-B5FD-A0D15742EE3F}">
      <dsp:nvSpPr>
        <dsp:cNvPr id="0" name=""/>
        <dsp:cNvSpPr/>
      </dsp:nvSpPr>
      <dsp:spPr>
        <a:xfrm>
          <a:off x="5570189" y="3376303"/>
          <a:ext cx="411451" cy="392007"/>
        </a:xfrm>
        <a:custGeom>
          <a:avLst/>
          <a:gdLst/>
          <a:ahLst/>
          <a:cxnLst/>
          <a:rect l="0" t="0" r="0" b="0"/>
          <a:pathLst>
            <a:path>
              <a:moveTo>
                <a:pt x="0" y="392007"/>
              </a:moveTo>
              <a:lnTo>
                <a:pt x="205725" y="392007"/>
              </a:lnTo>
              <a:lnTo>
                <a:pt x="205725" y="0"/>
              </a:lnTo>
              <a:lnTo>
                <a:pt x="41145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5761707" y="3558099"/>
        <a:ext cx="28414" cy="28414"/>
      </dsp:txXfrm>
    </dsp:sp>
    <dsp:sp modelId="{09B9755D-0889-4831-A33A-426558AD30FB}">
      <dsp:nvSpPr>
        <dsp:cNvPr id="0" name=""/>
        <dsp:cNvSpPr/>
      </dsp:nvSpPr>
      <dsp:spPr>
        <a:xfrm>
          <a:off x="3101482" y="2788291"/>
          <a:ext cx="411451" cy="980019"/>
        </a:xfrm>
        <a:custGeom>
          <a:avLst/>
          <a:gdLst/>
          <a:ahLst/>
          <a:cxnLst/>
          <a:rect l="0" t="0" r="0" b="0"/>
          <a:pathLst>
            <a:path>
              <a:moveTo>
                <a:pt x="0" y="0"/>
              </a:moveTo>
              <a:lnTo>
                <a:pt x="205725" y="0"/>
              </a:lnTo>
              <a:lnTo>
                <a:pt x="205725" y="980019"/>
              </a:lnTo>
              <a:lnTo>
                <a:pt x="411451" y="980019"/>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3280635" y="3251729"/>
        <a:ext cx="53144" cy="53144"/>
      </dsp:txXfrm>
    </dsp:sp>
    <dsp:sp modelId="{87571E2A-1ECF-4D09-8802-57042D0B1FA6}">
      <dsp:nvSpPr>
        <dsp:cNvPr id="0" name=""/>
        <dsp:cNvSpPr/>
      </dsp:nvSpPr>
      <dsp:spPr>
        <a:xfrm>
          <a:off x="8038896" y="2592288"/>
          <a:ext cx="411451" cy="1176022"/>
        </a:xfrm>
        <a:custGeom>
          <a:avLst/>
          <a:gdLst/>
          <a:ahLst/>
          <a:cxnLst/>
          <a:rect l="0" t="0" r="0" b="0"/>
          <a:pathLst>
            <a:path>
              <a:moveTo>
                <a:pt x="0" y="0"/>
              </a:moveTo>
              <a:lnTo>
                <a:pt x="205725" y="0"/>
              </a:lnTo>
              <a:lnTo>
                <a:pt x="205725" y="1176022"/>
              </a:lnTo>
              <a:lnTo>
                <a:pt x="411451" y="1176022"/>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13474" y="3149151"/>
        <a:ext cx="62296" cy="62296"/>
      </dsp:txXfrm>
    </dsp:sp>
    <dsp:sp modelId="{882DFDD4-9BC2-45E7-8119-D197C922BDA8}">
      <dsp:nvSpPr>
        <dsp:cNvPr id="0" name=""/>
        <dsp:cNvSpPr/>
      </dsp:nvSpPr>
      <dsp:spPr>
        <a:xfrm>
          <a:off x="8038896" y="2592288"/>
          <a:ext cx="411451" cy="392007"/>
        </a:xfrm>
        <a:custGeom>
          <a:avLst/>
          <a:gdLst/>
          <a:ahLst/>
          <a:cxnLst/>
          <a:rect l="0" t="0" r="0" b="0"/>
          <a:pathLst>
            <a:path>
              <a:moveTo>
                <a:pt x="0" y="0"/>
              </a:moveTo>
              <a:lnTo>
                <a:pt x="205725" y="0"/>
              </a:lnTo>
              <a:lnTo>
                <a:pt x="205725" y="392007"/>
              </a:lnTo>
              <a:lnTo>
                <a:pt x="411451" y="39200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30414" y="2774084"/>
        <a:ext cx="28414" cy="28414"/>
      </dsp:txXfrm>
    </dsp:sp>
    <dsp:sp modelId="{E2CD780C-0B9C-42A5-ADE3-6775B2B8C5BE}">
      <dsp:nvSpPr>
        <dsp:cNvPr id="0" name=""/>
        <dsp:cNvSpPr/>
      </dsp:nvSpPr>
      <dsp:spPr>
        <a:xfrm>
          <a:off x="8038896" y="2200280"/>
          <a:ext cx="411451" cy="392007"/>
        </a:xfrm>
        <a:custGeom>
          <a:avLst/>
          <a:gdLst/>
          <a:ahLst/>
          <a:cxnLst/>
          <a:rect l="0" t="0" r="0" b="0"/>
          <a:pathLst>
            <a:path>
              <a:moveTo>
                <a:pt x="0" y="392007"/>
              </a:moveTo>
              <a:lnTo>
                <a:pt x="205725" y="392007"/>
              </a:lnTo>
              <a:lnTo>
                <a:pt x="205725" y="0"/>
              </a:lnTo>
              <a:lnTo>
                <a:pt x="41145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30414" y="2382076"/>
        <a:ext cx="28414" cy="28414"/>
      </dsp:txXfrm>
    </dsp:sp>
    <dsp:sp modelId="{0AB85BBB-13FE-46FD-9F94-860225DF6EB1}">
      <dsp:nvSpPr>
        <dsp:cNvPr id="0" name=""/>
        <dsp:cNvSpPr/>
      </dsp:nvSpPr>
      <dsp:spPr>
        <a:xfrm>
          <a:off x="8038896" y="1416265"/>
          <a:ext cx="411451" cy="1176022"/>
        </a:xfrm>
        <a:custGeom>
          <a:avLst/>
          <a:gdLst/>
          <a:ahLst/>
          <a:cxnLst/>
          <a:rect l="0" t="0" r="0" b="0"/>
          <a:pathLst>
            <a:path>
              <a:moveTo>
                <a:pt x="0" y="1176022"/>
              </a:moveTo>
              <a:lnTo>
                <a:pt x="205725" y="1176022"/>
              </a:lnTo>
              <a:lnTo>
                <a:pt x="205725" y="0"/>
              </a:lnTo>
              <a:lnTo>
                <a:pt x="41145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13474" y="1973128"/>
        <a:ext cx="62296" cy="62296"/>
      </dsp:txXfrm>
    </dsp:sp>
    <dsp:sp modelId="{912DB6F0-F2F0-4CCC-89E7-C8BFB112F9AF}">
      <dsp:nvSpPr>
        <dsp:cNvPr id="0" name=""/>
        <dsp:cNvSpPr/>
      </dsp:nvSpPr>
      <dsp:spPr>
        <a:xfrm>
          <a:off x="5570189" y="1808272"/>
          <a:ext cx="411451" cy="784015"/>
        </a:xfrm>
        <a:custGeom>
          <a:avLst/>
          <a:gdLst/>
          <a:ahLst/>
          <a:cxnLst/>
          <a:rect l="0" t="0" r="0" b="0"/>
          <a:pathLst>
            <a:path>
              <a:moveTo>
                <a:pt x="0" y="0"/>
              </a:moveTo>
              <a:lnTo>
                <a:pt x="205725" y="0"/>
              </a:lnTo>
              <a:lnTo>
                <a:pt x="205725" y="784015"/>
              </a:lnTo>
              <a:lnTo>
                <a:pt x="411451" y="784015"/>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5753779" y="2178144"/>
        <a:ext cx="44271" cy="44271"/>
      </dsp:txXfrm>
    </dsp:sp>
    <dsp:sp modelId="{4CFA3015-2825-4DE1-AEF2-480442F0D91F}">
      <dsp:nvSpPr>
        <dsp:cNvPr id="0" name=""/>
        <dsp:cNvSpPr/>
      </dsp:nvSpPr>
      <dsp:spPr>
        <a:xfrm>
          <a:off x="5570189" y="1762552"/>
          <a:ext cx="411451" cy="91440"/>
        </a:xfrm>
        <a:custGeom>
          <a:avLst/>
          <a:gdLst/>
          <a:ahLst/>
          <a:cxnLst/>
          <a:rect l="0" t="0" r="0" b="0"/>
          <a:pathLst>
            <a:path>
              <a:moveTo>
                <a:pt x="0" y="45720"/>
              </a:moveTo>
              <a:lnTo>
                <a:pt x="411451" y="45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5765628" y="1797986"/>
        <a:ext cx="20572" cy="20572"/>
      </dsp:txXfrm>
    </dsp:sp>
    <dsp:sp modelId="{F1B4529A-BA64-4114-A734-FA9751935407}">
      <dsp:nvSpPr>
        <dsp:cNvPr id="0" name=""/>
        <dsp:cNvSpPr/>
      </dsp:nvSpPr>
      <dsp:spPr>
        <a:xfrm>
          <a:off x="5570189" y="1024257"/>
          <a:ext cx="411451" cy="784015"/>
        </a:xfrm>
        <a:custGeom>
          <a:avLst/>
          <a:gdLst/>
          <a:ahLst/>
          <a:cxnLst/>
          <a:rect l="0" t="0" r="0" b="0"/>
          <a:pathLst>
            <a:path>
              <a:moveTo>
                <a:pt x="0" y="784015"/>
              </a:moveTo>
              <a:lnTo>
                <a:pt x="205725" y="784015"/>
              </a:lnTo>
              <a:lnTo>
                <a:pt x="205725" y="0"/>
              </a:lnTo>
              <a:lnTo>
                <a:pt x="41145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5753779" y="1394129"/>
        <a:ext cx="44271" cy="44271"/>
      </dsp:txXfrm>
    </dsp:sp>
    <dsp:sp modelId="{287B5871-41B4-40E1-A42A-B81F0E7521BD}">
      <dsp:nvSpPr>
        <dsp:cNvPr id="0" name=""/>
        <dsp:cNvSpPr/>
      </dsp:nvSpPr>
      <dsp:spPr>
        <a:xfrm>
          <a:off x="3101482" y="1808272"/>
          <a:ext cx="411451" cy="980019"/>
        </a:xfrm>
        <a:custGeom>
          <a:avLst/>
          <a:gdLst/>
          <a:ahLst/>
          <a:cxnLst/>
          <a:rect l="0" t="0" r="0" b="0"/>
          <a:pathLst>
            <a:path>
              <a:moveTo>
                <a:pt x="0" y="980019"/>
              </a:moveTo>
              <a:lnTo>
                <a:pt x="205725" y="980019"/>
              </a:lnTo>
              <a:lnTo>
                <a:pt x="205725" y="0"/>
              </a:lnTo>
              <a:lnTo>
                <a:pt x="41145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3280635" y="2271710"/>
        <a:ext cx="53144" cy="53144"/>
      </dsp:txXfrm>
    </dsp:sp>
    <dsp:sp modelId="{68657298-584E-4631-9031-551A45B2296A}">
      <dsp:nvSpPr>
        <dsp:cNvPr id="0" name=""/>
        <dsp:cNvSpPr/>
      </dsp:nvSpPr>
      <dsp:spPr>
        <a:xfrm>
          <a:off x="632775" y="2742571"/>
          <a:ext cx="411451" cy="91440"/>
        </a:xfrm>
        <a:custGeom>
          <a:avLst/>
          <a:gdLst/>
          <a:ahLst/>
          <a:cxnLst/>
          <a:rect l="0" t="0" r="0" b="0"/>
          <a:pathLst>
            <a:path>
              <a:moveTo>
                <a:pt x="0" y="45720"/>
              </a:moveTo>
              <a:lnTo>
                <a:pt x="411451" y="4572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828214" y="2778005"/>
        <a:ext cx="20572" cy="20572"/>
      </dsp:txXfrm>
    </dsp:sp>
    <dsp:sp modelId="{54D94DCA-D6F4-48EC-B06E-323BDBEDDD3C}">
      <dsp:nvSpPr>
        <dsp:cNvPr id="0" name=""/>
        <dsp:cNvSpPr/>
      </dsp:nvSpPr>
      <dsp:spPr>
        <a:xfrm rot="16200000">
          <a:off x="-1331389" y="2474685"/>
          <a:ext cx="3301116" cy="627212"/>
        </a:xfrm>
        <a:prstGeom prst="rect">
          <a:avLst/>
        </a:prstGeom>
        <a:solidFill>
          <a:srgbClr val="FFC000"/>
        </a:solidFill>
        <a:ln>
          <a:noFill/>
        </a:ln>
        <a:effectLst>
          <a:outerShdw blurRad="38100" dist="17779"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Peplink-connect</a:t>
          </a:r>
          <a:endParaRPr lang="de-DE" sz="1050" b="1" kern="1200" dirty="0">
            <a:solidFill>
              <a:schemeClr val="tx1"/>
            </a:solidFill>
          </a:endParaRPr>
        </a:p>
      </dsp:txBody>
      <dsp:txXfrm>
        <a:off x="-1331389" y="2474685"/>
        <a:ext cx="3301116" cy="627212"/>
      </dsp:txXfrm>
    </dsp:sp>
    <dsp:sp modelId="{F99B345F-CB2E-4BAE-A625-5095AAD4EBB3}">
      <dsp:nvSpPr>
        <dsp:cNvPr id="0" name=""/>
        <dsp:cNvSpPr/>
      </dsp:nvSpPr>
      <dsp:spPr>
        <a:xfrm>
          <a:off x="1044226" y="2474685"/>
          <a:ext cx="2057255" cy="62721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src</a:t>
          </a:r>
          <a:endParaRPr lang="de-DE" sz="1050" b="1" kern="1200" dirty="0">
            <a:solidFill>
              <a:schemeClr val="tx1"/>
            </a:solidFill>
          </a:endParaRPr>
        </a:p>
      </dsp:txBody>
      <dsp:txXfrm>
        <a:off x="1044226" y="2474685"/>
        <a:ext cx="2057255" cy="627212"/>
      </dsp:txXfrm>
    </dsp:sp>
    <dsp:sp modelId="{7012A721-2984-4E2A-9DE5-F5242DC68D75}">
      <dsp:nvSpPr>
        <dsp:cNvPr id="0" name=""/>
        <dsp:cNvSpPr/>
      </dsp:nvSpPr>
      <dsp:spPr>
        <a:xfrm>
          <a:off x="3512933" y="1494666"/>
          <a:ext cx="2057255" cy="62721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api</a:t>
          </a:r>
          <a:endParaRPr lang="de-DE" sz="1050" b="1" kern="1200" dirty="0">
            <a:solidFill>
              <a:schemeClr val="tx1"/>
            </a:solidFill>
          </a:endParaRPr>
        </a:p>
      </dsp:txBody>
      <dsp:txXfrm>
        <a:off x="3512933" y="1494666"/>
        <a:ext cx="2057255" cy="627212"/>
      </dsp:txXfrm>
    </dsp:sp>
    <dsp:sp modelId="{1CC6B5AC-8B21-468B-AD87-A71CD4D8B00B}">
      <dsp:nvSpPr>
        <dsp:cNvPr id="0" name=""/>
        <dsp:cNvSpPr/>
      </dsp:nvSpPr>
      <dsp:spPr>
        <a:xfrm>
          <a:off x="5981640" y="710651"/>
          <a:ext cx="2057255" cy="62721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api_peplink_connect.php</a:t>
          </a:r>
          <a:endParaRPr lang="de-DE" sz="1050" b="1" kern="1200" dirty="0">
            <a:solidFill>
              <a:schemeClr val="tx1"/>
            </a:solidFill>
          </a:endParaRPr>
        </a:p>
      </dsp:txBody>
      <dsp:txXfrm>
        <a:off x="5981640" y="710651"/>
        <a:ext cx="2057255" cy="627212"/>
      </dsp:txXfrm>
    </dsp:sp>
    <dsp:sp modelId="{3FE8A133-D554-4BE6-947B-885FDF4A99F8}">
      <dsp:nvSpPr>
        <dsp:cNvPr id="0" name=""/>
        <dsp:cNvSpPr/>
      </dsp:nvSpPr>
      <dsp:spPr>
        <a:xfrm>
          <a:off x="5981640" y="1494666"/>
          <a:ext cx="2057255" cy="62721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network.php</a:t>
          </a:r>
          <a:endParaRPr lang="de-DE" sz="1050" b="1" kern="1200" dirty="0">
            <a:solidFill>
              <a:schemeClr val="tx1"/>
            </a:solidFill>
          </a:endParaRPr>
        </a:p>
      </dsp:txBody>
      <dsp:txXfrm>
        <a:off x="5981640" y="1494666"/>
        <a:ext cx="2057255" cy="627212"/>
      </dsp:txXfrm>
    </dsp:sp>
    <dsp:sp modelId="{8772CCDB-5146-42C4-A1DF-AA00A2F45F57}">
      <dsp:nvSpPr>
        <dsp:cNvPr id="0" name=""/>
        <dsp:cNvSpPr/>
      </dsp:nvSpPr>
      <dsp:spPr>
        <a:xfrm>
          <a:off x="5981640" y="2278681"/>
          <a:ext cx="2057255" cy="62721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data</a:t>
          </a:r>
          <a:endParaRPr lang="de-DE" sz="1050" b="1" kern="1200" dirty="0">
            <a:solidFill>
              <a:schemeClr val="tx1"/>
            </a:solidFill>
          </a:endParaRPr>
        </a:p>
      </dsp:txBody>
      <dsp:txXfrm>
        <a:off x="5981640" y="2278681"/>
        <a:ext cx="2057255" cy="627212"/>
      </dsp:txXfrm>
    </dsp:sp>
    <dsp:sp modelId="{789BCD54-FE60-4639-A8D2-241535EA740F}">
      <dsp:nvSpPr>
        <dsp:cNvPr id="0" name=""/>
        <dsp:cNvSpPr/>
      </dsp:nvSpPr>
      <dsp:spPr>
        <a:xfrm>
          <a:off x="8450347" y="1102659"/>
          <a:ext cx="2057255" cy="627212"/>
        </a:xfrm>
        <a:prstGeom prst="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api_cookie.txt</a:t>
          </a:r>
          <a:endParaRPr lang="de-DE" sz="1050" b="1" kern="1200" dirty="0">
            <a:solidFill>
              <a:schemeClr val="tx1"/>
            </a:solidFill>
          </a:endParaRPr>
        </a:p>
      </dsp:txBody>
      <dsp:txXfrm>
        <a:off x="8450347" y="1102659"/>
        <a:ext cx="2057255" cy="627212"/>
      </dsp:txXfrm>
    </dsp:sp>
    <dsp:sp modelId="{C003B89B-28B6-4C99-B105-E3D87678BB6E}">
      <dsp:nvSpPr>
        <dsp:cNvPr id="0" name=""/>
        <dsp:cNvSpPr/>
      </dsp:nvSpPr>
      <dsp:spPr>
        <a:xfrm>
          <a:off x="8450347" y="1886674"/>
          <a:ext cx="2057255" cy="627212"/>
        </a:xfrm>
        <a:prstGeom prst="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login.json</a:t>
          </a:r>
          <a:endParaRPr lang="de-DE" sz="1050" b="1" kern="1200" dirty="0">
            <a:solidFill>
              <a:schemeClr val="tx1"/>
            </a:solidFill>
          </a:endParaRPr>
        </a:p>
      </dsp:txBody>
      <dsp:txXfrm>
        <a:off x="8450347" y="1886674"/>
        <a:ext cx="2057255" cy="627212"/>
      </dsp:txXfrm>
    </dsp:sp>
    <dsp:sp modelId="{C24763A0-0072-4681-BC93-A57F4DD7195F}">
      <dsp:nvSpPr>
        <dsp:cNvPr id="0" name=""/>
        <dsp:cNvSpPr/>
      </dsp:nvSpPr>
      <dsp:spPr>
        <a:xfrm>
          <a:off x="8450347" y="2670689"/>
          <a:ext cx="2057255" cy="627212"/>
        </a:xfrm>
        <a:prstGeom prst="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pepvpn.json</a:t>
          </a:r>
          <a:endParaRPr lang="de-DE" sz="1050" b="1" kern="1200" dirty="0">
            <a:solidFill>
              <a:schemeClr val="tx1"/>
            </a:solidFill>
          </a:endParaRPr>
        </a:p>
      </dsp:txBody>
      <dsp:txXfrm>
        <a:off x="8450347" y="2670689"/>
        <a:ext cx="2057255" cy="627212"/>
      </dsp:txXfrm>
    </dsp:sp>
    <dsp:sp modelId="{FAD4274D-4DEE-477B-BC19-23297E053738}">
      <dsp:nvSpPr>
        <dsp:cNvPr id="0" name=""/>
        <dsp:cNvSpPr/>
      </dsp:nvSpPr>
      <dsp:spPr>
        <a:xfrm>
          <a:off x="8450347" y="3454704"/>
          <a:ext cx="2057255" cy="627212"/>
        </a:xfrm>
        <a:prstGeom prst="rect">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wantest.json</a:t>
          </a:r>
          <a:endParaRPr lang="de-DE" sz="1050" b="1" kern="1200" dirty="0">
            <a:solidFill>
              <a:schemeClr val="tx1"/>
            </a:solidFill>
          </a:endParaRPr>
        </a:p>
      </dsp:txBody>
      <dsp:txXfrm>
        <a:off x="8450347" y="3454704"/>
        <a:ext cx="2057255" cy="627212"/>
      </dsp:txXfrm>
    </dsp:sp>
    <dsp:sp modelId="{985F5894-A80F-4B74-AB83-85E8D8977FF8}">
      <dsp:nvSpPr>
        <dsp:cNvPr id="0" name=""/>
        <dsp:cNvSpPr/>
      </dsp:nvSpPr>
      <dsp:spPr>
        <a:xfrm>
          <a:off x="3512933" y="3454704"/>
          <a:ext cx="2057255" cy="62721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libs</a:t>
          </a:r>
          <a:endParaRPr lang="de-DE" sz="1050" b="1" kern="1200" dirty="0">
            <a:solidFill>
              <a:schemeClr val="tx1"/>
            </a:solidFill>
          </a:endParaRPr>
        </a:p>
      </dsp:txBody>
      <dsp:txXfrm>
        <a:off x="3512933" y="3454704"/>
        <a:ext cx="2057255" cy="627212"/>
      </dsp:txXfrm>
    </dsp:sp>
    <dsp:sp modelId="{EB70E8E0-09C7-4D22-ADDC-67FF5FB1C744}">
      <dsp:nvSpPr>
        <dsp:cNvPr id="0" name=""/>
        <dsp:cNvSpPr/>
      </dsp:nvSpPr>
      <dsp:spPr>
        <a:xfrm>
          <a:off x="5981640" y="3062697"/>
          <a:ext cx="2057255" cy="62721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app.php</a:t>
          </a:r>
          <a:endParaRPr lang="de-DE" sz="1050" b="1" kern="1200" dirty="0">
            <a:solidFill>
              <a:schemeClr val="tx1"/>
            </a:solidFill>
          </a:endParaRPr>
        </a:p>
      </dsp:txBody>
      <dsp:txXfrm>
        <a:off x="5981640" y="3062697"/>
        <a:ext cx="2057255" cy="627212"/>
      </dsp:txXfrm>
    </dsp:sp>
    <dsp:sp modelId="{6E7E9559-21C5-4966-A403-18FB5BCDC1A0}">
      <dsp:nvSpPr>
        <dsp:cNvPr id="0" name=""/>
        <dsp:cNvSpPr/>
      </dsp:nvSpPr>
      <dsp:spPr>
        <a:xfrm>
          <a:off x="5981640" y="3846712"/>
          <a:ext cx="2057255" cy="62721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encrypt.php</a:t>
          </a:r>
          <a:endParaRPr lang="de-DE" sz="1050" b="1" kern="1200" dirty="0">
            <a:solidFill>
              <a:schemeClr val="tx1"/>
            </a:solidFill>
          </a:endParaRPr>
        </a:p>
      </dsp:txBody>
      <dsp:txXfrm>
        <a:off x="5981640" y="3846712"/>
        <a:ext cx="2057255" cy="627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152A3-A9B5-43F3-B8FD-3DC752441DD4}">
      <dsp:nvSpPr>
        <dsp:cNvPr id="0" name=""/>
        <dsp:cNvSpPr/>
      </dsp:nvSpPr>
      <dsp:spPr>
        <a:xfrm>
          <a:off x="2386983" y="3090113"/>
          <a:ext cx="348345" cy="331883"/>
        </a:xfrm>
        <a:custGeom>
          <a:avLst/>
          <a:gdLst/>
          <a:ahLst/>
          <a:cxnLst/>
          <a:rect l="0" t="0" r="0" b="0"/>
          <a:pathLst>
            <a:path>
              <a:moveTo>
                <a:pt x="0" y="0"/>
              </a:moveTo>
              <a:lnTo>
                <a:pt x="174172" y="0"/>
              </a:lnTo>
              <a:lnTo>
                <a:pt x="174172" y="331883"/>
              </a:lnTo>
              <a:lnTo>
                <a:pt x="348345" y="331883"/>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2549128" y="3244027"/>
        <a:ext cx="24056" cy="24056"/>
      </dsp:txXfrm>
    </dsp:sp>
    <dsp:sp modelId="{419195D8-19D3-4F94-992C-3C52650EAB3B}">
      <dsp:nvSpPr>
        <dsp:cNvPr id="0" name=""/>
        <dsp:cNvSpPr/>
      </dsp:nvSpPr>
      <dsp:spPr>
        <a:xfrm>
          <a:off x="6567126" y="4869754"/>
          <a:ext cx="348345" cy="91440"/>
        </a:xfrm>
        <a:custGeom>
          <a:avLst/>
          <a:gdLst/>
          <a:ahLst/>
          <a:cxnLst/>
          <a:rect l="0" t="0" r="0" b="0"/>
          <a:pathLst>
            <a:path>
              <a:moveTo>
                <a:pt x="0" y="45720"/>
              </a:moveTo>
              <a:lnTo>
                <a:pt x="348345" y="45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6732590" y="4906765"/>
        <a:ext cx="17417" cy="17417"/>
      </dsp:txXfrm>
    </dsp:sp>
    <dsp:sp modelId="{EF1E3B64-B983-420B-8F33-E07F65A0C899}">
      <dsp:nvSpPr>
        <dsp:cNvPr id="0" name=""/>
        <dsp:cNvSpPr/>
      </dsp:nvSpPr>
      <dsp:spPr>
        <a:xfrm>
          <a:off x="4477054" y="2758229"/>
          <a:ext cx="348345" cy="2157244"/>
        </a:xfrm>
        <a:custGeom>
          <a:avLst/>
          <a:gdLst/>
          <a:ahLst/>
          <a:cxnLst/>
          <a:rect l="0" t="0" r="0" b="0"/>
          <a:pathLst>
            <a:path>
              <a:moveTo>
                <a:pt x="0" y="0"/>
              </a:moveTo>
              <a:lnTo>
                <a:pt x="174172" y="0"/>
              </a:lnTo>
              <a:lnTo>
                <a:pt x="174172" y="2157244"/>
              </a:lnTo>
              <a:lnTo>
                <a:pt x="348345" y="2157244"/>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de-DE" sz="700" kern="1200" dirty="0"/>
        </a:p>
      </dsp:txBody>
      <dsp:txXfrm>
        <a:off x="4596597" y="3782222"/>
        <a:ext cx="109259" cy="109259"/>
      </dsp:txXfrm>
    </dsp:sp>
    <dsp:sp modelId="{1C2F1114-D649-4DF3-B8D9-2ACAFD4E815B}">
      <dsp:nvSpPr>
        <dsp:cNvPr id="0" name=""/>
        <dsp:cNvSpPr/>
      </dsp:nvSpPr>
      <dsp:spPr>
        <a:xfrm>
          <a:off x="6567126" y="2924171"/>
          <a:ext cx="348345" cy="1327534"/>
        </a:xfrm>
        <a:custGeom>
          <a:avLst/>
          <a:gdLst/>
          <a:ahLst/>
          <a:cxnLst/>
          <a:rect l="0" t="0" r="0" b="0"/>
          <a:pathLst>
            <a:path>
              <a:moveTo>
                <a:pt x="0" y="0"/>
              </a:moveTo>
              <a:lnTo>
                <a:pt x="174172" y="0"/>
              </a:lnTo>
              <a:lnTo>
                <a:pt x="174172" y="1327534"/>
              </a:lnTo>
              <a:lnTo>
                <a:pt x="348345" y="1327534"/>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6706986" y="3553627"/>
        <a:ext cx="68623" cy="68623"/>
      </dsp:txXfrm>
    </dsp:sp>
    <dsp:sp modelId="{23606A11-3157-48AB-BA0A-3F126D7AF566}">
      <dsp:nvSpPr>
        <dsp:cNvPr id="0" name=""/>
        <dsp:cNvSpPr/>
      </dsp:nvSpPr>
      <dsp:spPr>
        <a:xfrm>
          <a:off x="6567126" y="2924171"/>
          <a:ext cx="348345" cy="663767"/>
        </a:xfrm>
        <a:custGeom>
          <a:avLst/>
          <a:gdLst/>
          <a:ahLst/>
          <a:cxnLst/>
          <a:rect l="0" t="0" r="0" b="0"/>
          <a:pathLst>
            <a:path>
              <a:moveTo>
                <a:pt x="0" y="0"/>
              </a:moveTo>
              <a:lnTo>
                <a:pt x="174172" y="0"/>
              </a:lnTo>
              <a:lnTo>
                <a:pt x="174172" y="663767"/>
              </a:lnTo>
              <a:lnTo>
                <a:pt x="348345" y="66376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6722558" y="3237314"/>
        <a:ext cx="37481" cy="37481"/>
      </dsp:txXfrm>
    </dsp:sp>
    <dsp:sp modelId="{D079A643-FF05-46F1-A01D-E3EDB27D2BF6}">
      <dsp:nvSpPr>
        <dsp:cNvPr id="0" name=""/>
        <dsp:cNvSpPr/>
      </dsp:nvSpPr>
      <dsp:spPr>
        <a:xfrm>
          <a:off x="6567126" y="2878451"/>
          <a:ext cx="348345" cy="91440"/>
        </a:xfrm>
        <a:custGeom>
          <a:avLst/>
          <a:gdLst/>
          <a:ahLst/>
          <a:cxnLst/>
          <a:rect l="0" t="0" r="0" b="0"/>
          <a:pathLst>
            <a:path>
              <a:moveTo>
                <a:pt x="0" y="45720"/>
              </a:moveTo>
              <a:lnTo>
                <a:pt x="348345" y="45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6732590" y="2915463"/>
        <a:ext cx="17417" cy="17417"/>
      </dsp:txXfrm>
    </dsp:sp>
    <dsp:sp modelId="{8B9043B3-FAAC-452B-BB49-DC7D334389D0}">
      <dsp:nvSpPr>
        <dsp:cNvPr id="0" name=""/>
        <dsp:cNvSpPr/>
      </dsp:nvSpPr>
      <dsp:spPr>
        <a:xfrm>
          <a:off x="6567126" y="2260404"/>
          <a:ext cx="348345" cy="663767"/>
        </a:xfrm>
        <a:custGeom>
          <a:avLst/>
          <a:gdLst/>
          <a:ahLst/>
          <a:cxnLst/>
          <a:rect l="0" t="0" r="0" b="0"/>
          <a:pathLst>
            <a:path>
              <a:moveTo>
                <a:pt x="0" y="663767"/>
              </a:moveTo>
              <a:lnTo>
                <a:pt x="174172" y="663767"/>
              </a:lnTo>
              <a:lnTo>
                <a:pt x="174172" y="0"/>
              </a:lnTo>
              <a:lnTo>
                <a:pt x="348345"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6722558" y="2573547"/>
        <a:ext cx="37481" cy="37481"/>
      </dsp:txXfrm>
    </dsp:sp>
    <dsp:sp modelId="{E7BADDB2-4F09-4235-AAE7-14283C3DFAEC}">
      <dsp:nvSpPr>
        <dsp:cNvPr id="0" name=""/>
        <dsp:cNvSpPr/>
      </dsp:nvSpPr>
      <dsp:spPr>
        <a:xfrm>
          <a:off x="6567126" y="1596636"/>
          <a:ext cx="348345" cy="1327534"/>
        </a:xfrm>
        <a:custGeom>
          <a:avLst/>
          <a:gdLst/>
          <a:ahLst/>
          <a:cxnLst/>
          <a:rect l="0" t="0" r="0" b="0"/>
          <a:pathLst>
            <a:path>
              <a:moveTo>
                <a:pt x="0" y="1327534"/>
              </a:moveTo>
              <a:lnTo>
                <a:pt x="174172" y="1327534"/>
              </a:lnTo>
              <a:lnTo>
                <a:pt x="174172" y="0"/>
              </a:lnTo>
              <a:lnTo>
                <a:pt x="348345"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6706986" y="2226092"/>
        <a:ext cx="68623" cy="68623"/>
      </dsp:txXfrm>
    </dsp:sp>
    <dsp:sp modelId="{0E0CE6B2-9683-43EB-9B9C-1A23A0E4A6C8}">
      <dsp:nvSpPr>
        <dsp:cNvPr id="0" name=""/>
        <dsp:cNvSpPr/>
      </dsp:nvSpPr>
      <dsp:spPr>
        <a:xfrm>
          <a:off x="4477054" y="2758229"/>
          <a:ext cx="348345" cy="165941"/>
        </a:xfrm>
        <a:custGeom>
          <a:avLst/>
          <a:gdLst/>
          <a:ahLst/>
          <a:cxnLst/>
          <a:rect l="0" t="0" r="0" b="0"/>
          <a:pathLst>
            <a:path>
              <a:moveTo>
                <a:pt x="0" y="0"/>
              </a:moveTo>
              <a:lnTo>
                <a:pt x="174172" y="0"/>
              </a:lnTo>
              <a:lnTo>
                <a:pt x="174172" y="165941"/>
              </a:lnTo>
              <a:lnTo>
                <a:pt x="348345" y="165941"/>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641581" y="2831554"/>
        <a:ext cx="19292" cy="19292"/>
      </dsp:txXfrm>
    </dsp:sp>
    <dsp:sp modelId="{CD96E81F-3884-4577-92D1-688F63560748}">
      <dsp:nvSpPr>
        <dsp:cNvPr id="0" name=""/>
        <dsp:cNvSpPr/>
      </dsp:nvSpPr>
      <dsp:spPr>
        <a:xfrm>
          <a:off x="6567126" y="600985"/>
          <a:ext cx="348345" cy="331883"/>
        </a:xfrm>
        <a:custGeom>
          <a:avLst/>
          <a:gdLst/>
          <a:ahLst/>
          <a:cxnLst/>
          <a:rect l="0" t="0" r="0" b="0"/>
          <a:pathLst>
            <a:path>
              <a:moveTo>
                <a:pt x="0" y="0"/>
              </a:moveTo>
              <a:lnTo>
                <a:pt x="174172" y="0"/>
              </a:lnTo>
              <a:lnTo>
                <a:pt x="174172" y="331883"/>
              </a:lnTo>
              <a:lnTo>
                <a:pt x="348345" y="331883"/>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6729270" y="754899"/>
        <a:ext cx="24056" cy="24056"/>
      </dsp:txXfrm>
    </dsp:sp>
    <dsp:sp modelId="{6AC232C1-18A9-4F87-B5FD-A0D15742EE3F}">
      <dsp:nvSpPr>
        <dsp:cNvPr id="0" name=""/>
        <dsp:cNvSpPr/>
      </dsp:nvSpPr>
      <dsp:spPr>
        <a:xfrm>
          <a:off x="6567126" y="269101"/>
          <a:ext cx="348345" cy="331883"/>
        </a:xfrm>
        <a:custGeom>
          <a:avLst/>
          <a:gdLst/>
          <a:ahLst/>
          <a:cxnLst/>
          <a:rect l="0" t="0" r="0" b="0"/>
          <a:pathLst>
            <a:path>
              <a:moveTo>
                <a:pt x="0" y="331883"/>
              </a:moveTo>
              <a:lnTo>
                <a:pt x="174172" y="331883"/>
              </a:lnTo>
              <a:lnTo>
                <a:pt x="174172" y="0"/>
              </a:lnTo>
              <a:lnTo>
                <a:pt x="348345"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6729270" y="423015"/>
        <a:ext cx="24056" cy="24056"/>
      </dsp:txXfrm>
    </dsp:sp>
    <dsp:sp modelId="{09B9755D-0889-4831-A33A-426558AD30FB}">
      <dsp:nvSpPr>
        <dsp:cNvPr id="0" name=""/>
        <dsp:cNvSpPr/>
      </dsp:nvSpPr>
      <dsp:spPr>
        <a:xfrm>
          <a:off x="4477054" y="600985"/>
          <a:ext cx="348345" cy="2157244"/>
        </a:xfrm>
        <a:custGeom>
          <a:avLst/>
          <a:gdLst/>
          <a:ahLst/>
          <a:cxnLst/>
          <a:rect l="0" t="0" r="0" b="0"/>
          <a:pathLst>
            <a:path>
              <a:moveTo>
                <a:pt x="0" y="2157244"/>
              </a:moveTo>
              <a:lnTo>
                <a:pt x="174172" y="2157244"/>
              </a:lnTo>
              <a:lnTo>
                <a:pt x="174172" y="0"/>
              </a:lnTo>
              <a:lnTo>
                <a:pt x="348345"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4596597" y="1624977"/>
        <a:ext cx="109259" cy="109259"/>
      </dsp:txXfrm>
    </dsp:sp>
    <dsp:sp modelId="{68657298-584E-4631-9031-551A45B2296A}">
      <dsp:nvSpPr>
        <dsp:cNvPr id="0" name=""/>
        <dsp:cNvSpPr/>
      </dsp:nvSpPr>
      <dsp:spPr>
        <a:xfrm>
          <a:off x="2386983" y="2758229"/>
          <a:ext cx="348345" cy="331883"/>
        </a:xfrm>
        <a:custGeom>
          <a:avLst/>
          <a:gdLst/>
          <a:ahLst/>
          <a:cxnLst/>
          <a:rect l="0" t="0" r="0" b="0"/>
          <a:pathLst>
            <a:path>
              <a:moveTo>
                <a:pt x="0" y="331883"/>
              </a:moveTo>
              <a:lnTo>
                <a:pt x="174172" y="331883"/>
              </a:lnTo>
              <a:lnTo>
                <a:pt x="174172" y="0"/>
              </a:lnTo>
              <a:lnTo>
                <a:pt x="348345" y="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2549128" y="2912143"/>
        <a:ext cx="24056" cy="24056"/>
      </dsp:txXfrm>
    </dsp:sp>
    <dsp:sp modelId="{54D94DCA-D6F4-48EC-B06E-323BDBEDDD3C}">
      <dsp:nvSpPr>
        <dsp:cNvPr id="0" name=""/>
        <dsp:cNvSpPr/>
      </dsp:nvSpPr>
      <dsp:spPr>
        <a:xfrm rot="16200000">
          <a:off x="724071" y="2824606"/>
          <a:ext cx="2794810" cy="531013"/>
        </a:xfrm>
        <a:prstGeom prst="rect">
          <a:avLst/>
        </a:prstGeom>
        <a:solidFill>
          <a:srgbClr val="FFC000"/>
        </a:solidFill>
        <a:ln>
          <a:noFill/>
        </a:ln>
        <a:effectLst>
          <a:outerShdw blurRad="38100" dist="17779"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Peplink-connect</a:t>
          </a:r>
          <a:endParaRPr lang="de-DE" sz="1050" b="1" kern="1200" dirty="0">
            <a:solidFill>
              <a:schemeClr val="tx1"/>
            </a:solidFill>
          </a:endParaRPr>
        </a:p>
      </dsp:txBody>
      <dsp:txXfrm>
        <a:off x="724071" y="2824606"/>
        <a:ext cx="2794810" cy="531013"/>
      </dsp:txXfrm>
    </dsp:sp>
    <dsp:sp modelId="{F99B345F-CB2E-4BAE-A625-5095AAD4EBB3}">
      <dsp:nvSpPr>
        <dsp:cNvPr id="0" name=""/>
        <dsp:cNvSpPr/>
      </dsp:nvSpPr>
      <dsp:spPr>
        <a:xfrm>
          <a:off x="2735329" y="2492722"/>
          <a:ext cx="1741725" cy="531013"/>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src</a:t>
          </a:r>
          <a:endParaRPr lang="de-DE" sz="1050" b="1" kern="1200" dirty="0">
            <a:solidFill>
              <a:schemeClr val="tx1"/>
            </a:solidFill>
          </a:endParaRPr>
        </a:p>
      </dsp:txBody>
      <dsp:txXfrm>
        <a:off x="2735329" y="2492722"/>
        <a:ext cx="1741725" cy="531013"/>
      </dsp:txXfrm>
    </dsp:sp>
    <dsp:sp modelId="{985F5894-A80F-4B74-AB83-85E8D8977FF8}">
      <dsp:nvSpPr>
        <dsp:cNvPr id="0" name=""/>
        <dsp:cNvSpPr/>
      </dsp:nvSpPr>
      <dsp:spPr>
        <a:xfrm>
          <a:off x="4825400" y="335478"/>
          <a:ext cx="1741725" cy="531013"/>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libs</a:t>
          </a:r>
          <a:endParaRPr lang="de-DE" sz="1050" b="1" kern="1200" dirty="0">
            <a:solidFill>
              <a:schemeClr val="tx1"/>
            </a:solidFill>
          </a:endParaRPr>
        </a:p>
      </dsp:txBody>
      <dsp:txXfrm>
        <a:off x="4825400" y="335478"/>
        <a:ext cx="1741725" cy="531013"/>
      </dsp:txXfrm>
    </dsp:sp>
    <dsp:sp modelId="{EB70E8E0-09C7-4D22-ADDC-67FF5FB1C744}">
      <dsp:nvSpPr>
        <dsp:cNvPr id="0" name=""/>
        <dsp:cNvSpPr/>
      </dsp:nvSpPr>
      <dsp:spPr>
        <a:xfrm>
          <a:off x="6915471" y="3594"/>
          <a:ext cx="1741725" cy="531013"/>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checkfiles.php</a:t>
          </a:r>
          <a:endParaRPr lang="de-DE" sz="1050" b="1" kern="1200" dirty="0">
            <a:solidFill>
              <a:schemeClr val="tx1"/>
            </a:solidFill>
          </a:endParaRPr>
        </a:p>
      </dsp:txBody>
      <dsp:txXfrm>
        <a:off x="6915471" y="3594"/>
        <a:ext cx="1741725" cy="531013"/>
      </dsp:txXfrm>
    </dsp:sp>
    <dsp:sp modelId="{A5ACA64D-669F-453D-A007-ADABE0A90B28}">
      <dsp:nvSpPr>
        <dsp:cNvPr id="0" name=""/>
        <dsp:cNvSpPr/>
      </dsp:nvSpPr>
      <dsp:spPr>
        <a:xfrm>
          <a:off x="6915471" y="667362"/>
          <a:ext cx="1741725" cy="531013"/>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versioprueft.php</a:t>
          </a:r>
          <a:endParaRPr lang="de-DE" sz="1050" b="1" kern="1200" dirty="0">
            <a:solidFill>
              <a:schemeClr val="tx1"/>
            </a:solidFill>
          </a:endParaRPr>
        </a:p>
      </dsp:txBody>
      <dsp:txXfrm>
        <a:off x="6915471" y="667362"/>
        <a:ext cx="1741725" cy="531013"/>
      </dsp:txXfrm>
    </dsp:sp>
    <dsp:sp modelId="{AB1A8505-BE05-4E63-96BB-55A8C45D7B1F}">
      <dsp:nvSpPr>
        <dsp:cNvPr id="0" name=""/>
        <dsp:cNvSpPr/>
      </dsp:nvSpPr>
      <dsp:spPr>
        <a:xfrm>
          <a:off x="4825400" y="2658664"/>
          <a:ext cx="1741725" cy="531013"/>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public</a:t>
          </a:r>
          <a:endParaRPr lang="de-DE" sz="1050" b="1" kern="1200" dirty="0">
            <a:solidFill>
              <a:schemeClr val="tx1"/>
            </a:solidFill>
          </a:endParaRPr>
        </a:p>
      </dsp:txBody>
      <dsp:txXfrm>
        <a:off x="4825400" y="2658664"/>
        <a:ext cx="1741725" cy="531013"/>
      </dsp:txXfrm>
    </dsp:sp>
    <dsp:sp modelId="{83147AA2-60F7-4DC6-884D-A5BDAFC3D4B2}">
      <dsp:nvSpPr>
        <dsp:cNvPr id="0" name=""/>
        <dsp:cNvSpPr/>
      </dsp:nvSpPr>
      <dsp:spPr>
        <a:xfrm>
          <a:off x="6915471" y="1331129"/>
          <a:ext cx="1741725" cy="531013"/>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checkpass_support.php</a:t>
          </a:r>
          <a:endParaRPr lang="de-DE" sz="1050" b="1" kern="1200" dirty="0">
            <a:solidFill>
              <a:schemeClr val="tx1"/>
            </a:solidFill>
          </a:endParaRPr>
        </a:p>
      </dsp:txBody>
      <dsp:txXfrm>
        <a:off x="6915471" y="1331129"/>
        <a:ext cx="1741725" cy="531013"/>
      </dsp:txXfrm>
    </dsp:sp>
    <dsp:sp modelId="{A601C7E6-9D14-4324-ABED-AC50A3ACA296}">
      <dsp:nvSpPr>
        <dsp:cNvPr id="0" name=""/>
        <dsp:cNvSpPr/>
      </dsp:nvSpPr>
      <dsp:spPr>
        <a:xfrm>
          <a:off x="6915471" y="1994897"/>
          <a:ext cx="1741725" cy="531013"/>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support_login_view.php</a:t>
          </a:r>
          <a:endParaRPr lang="de-DE" sz="1050" b="1" kern="1200" dirty="0">
            <a:solidFill>
              <a:schemeClr val="tx1"/>
            </a:solidFill>
          </a:endParaRPr>
        </a:p>
      </dsp:txBody>
      <dsp:txXfrm>
        <a:off x="6915471" y="1994897"/>
        <a:ext cx="1741725" cy="531013"/>
      </dsp:txXfrm>
    </dsp:sp>
    <dsp:sp modelId="{4D432D1F-AD7F-4ED0-9A7D-B89A3D561AC3}">
      <dsp:nvSpPr>
        <dsp:cNvPr id="0" name=""/>
        <dsp:cNvSpPr/>
      </dsp:nvSpPr>
      <dsp:spPr>
        <a:xfrm>
          <a:off x="6915471" y="2658664"/>
          <a:ext cx="1741725" cy="531013"/>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web_admin.php</a:t>
          </a:r>
          <a:endParaRPr lang="de-DE" sz="1050" b="1" kern="1200" dirty="0">
            <a:solidFill>
              <a:schemeClr val="tx1"/>
            </a:solidFill>
          </a:endParaRPr>
        </a:p>
      </dsp:txBody>
      <dsp:txXfrm>
        <a:off x="6915471" y="2658664"/>
        <a:ext cx="1741725" cy="531013"/>
      </dsp:txXfrm>
    </dsp:sp>
    <dsp:sp modelId="{59BA5EEA-F547-4984-949F-E4821A3CD877}">
      <dsp:nvSpPr>
        <dsp:cNvPr id="0" name=""/>
        <dsp:cNvSpPr/>
      </dsp:nvSpPr>
      <dsp:spPr>
        <a:xfrm>
          <a:off x="6915471" y="3322432"/>
          <a:ext cx="1741725" cy="531013"/>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css</a:t>
          </a:r>
          <a:endParaRPr lang="de-DE" sz="1050" b="1" kern="1200" dirty="0">
            <a:solidFill>
              <a:schemeClr val="tx1"/>
            </a:solidFill>
          </a:endParaRPr>
        </a:p>
      </dsp:txBody>
      <dsp:txXfrm>
        <a:off x="6915471" y="3322432"/>
        <a:ext cx="1741725" cy="531013"/>
      </dsp:txXfrm>
    </dsp:sp>
    <dsp:sp modelId="{A5FE4830-3D7E-4179-B87A-0BAD7DEB7DD7}">
      <dsp:nvSpPr>
        <dsp:cNvPr id="0" name=""/>
        <dsp:cNvSpPr/>
      </dsp:nvSpPr>
      <dsp:spPr>
        <a:xfrm>
          <a:off x="6915471" y="3986199"/>
          <a:ext cx="1741725" cy="531013"/>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images</a:t>
          </a:r>
          <a:endParaRPr lang="de-DE" sz="1050" b="1" kern="1200" dirty="0">
            <a:solidFill>
              <a:schemeClr val="tx1"/>
            </a:solidFill>
          </a:endParaRPr>
        </a:p>
      </dsp:txBody>
      <dsp:txXfrm>
        <a:off x="6915471" y="3986199"/>
        <a:ext cx="1741725" cy="531013"/>
      </dsp:txXfrm>
    </dsp:sp>
    <dsp:sp modelId="{95515B93-7E0A-493A-9072-8FB9C4E8EB3F}">
      <dsp:nvSpPr>
        <dsp:cNvPr id="0" name=""/>
        <dsp:cNvSpPr/>
      </dsp:nvSpPr>
      <dsp:spPr>
        <a:xfrm>
          <a:off x="4825400" y="4649967"/>
          <a:ext cx="1741725" cy="531013"/>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inc</a:t>
          </a:r>
          <a:endParaRPr lang="de-DE" sz="1050" b="1" kern="1200" dirty="0">
            <a:solidFill>
              <a:schemeClr val="tx1"/>
            </a:solidFill>
          </a:endParaRPr>
        </a:p>
      </dsp:txBody>
      <dsp:txXfrm>
        <a:off x="4825400" y="4649967"/>
        <a:ext cx="1741725" cy="531013"/>
      </dsp:txXfrm>
    </dsp:sp>
    <dsp:sp modelId="{33D20656-4BC5-4F43-A351-647E271DFA6C}">
      <dsp:nvSpPr>
        <dsp:cNvPr id="0" name=""/>
        <dsp:cNvSpPr/>
      </dsp:nvSpPr>
      <dsp:spPr>
        <a:xfrm>
          <a:off x="6915471" y="4649967"/>
          <a:ext cx="1741725" cy="531013"/>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navbar.php</a:t>
          </a:r>
          <a:endParaRPr lang="de-DE" sz="1050" b="1" kern="1200" dirty="0">
            <a:solidFill>
              <a:schemeClr val="tx1"/>
            </a:solidFill>
          </a:endParaRPr>
        </a:p>
      </dsp:txBody>
      <dsp:txXfrm>
        <a:off x="6915471" y="4649967"/>
        <a:ext cx="1741725" cy="531013"/>
      </dsp:txXfrm>
    </dsp:sp>
    <dsp:sp modelId="{EE15847F-CBE4-4571-B180-6F98B6674FE1}">
      <dsp:nvSpPr>
        <dsp:cNvPr id="0" name=""/>
        <dsp:cNvSpPr/>
      </dsp:nvSpPr>
      <dsp:spPr>
        <a:xfrm>
          <a:off x="2735329" y="3156490"/>
          <a:ext cx="1741725" cy="531013"/>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Index.php</a:t>
          </a:r>
          <a:endParaRPr lang="de-DE" sz="1050" b="1" kern="1200" dirty="0">
            <a:solidFill>
              <a:schemeClr val="tx1"/>
            </a:solidFill>
          </a:endParaRPr>
        </a:p>
      </dsp:txBody>
      <dsp:txXfrm>
        <a:off x="2735329" y="3156490"/>
        <a:ext cx="1741725" cy="5310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152A3-A9B5-43F3-B8FD-3DC752441DD4}">
      <dsp:nvSpPr>
        <dsp:cNvPr id="0" name=""/>
        <dsp:cNvSpPr/>
      </dsp:nvSpPr>
      <dsp:spPr>
        <a:xfrm>
          <a:off x="1394060" y="3039008"/>
          <a:ext cx="468877" cy="446720"/>
        </a:xfrm>
        <a:custGeom>
          <a:avLst/>
          <a:gdLst/>
          <a:ahLst/>
          <a:cxnLst/>
          <a:rect l="0" t="0" r="0" b="0"/>
          <a:pathLst>
            <a:path>
              <a:moveTo>
                <a:pt x="0" y="0"/>
              </a:moveTo>
              <a:lnTo>
                <a:pt x="234438" y="0"/>
              </a:lnTo>
              <a:lnTo>
                <a:pt x="234438" y="446720"/>
              </a:lnTo>
              <a:lnTo>
                <a:pt x="468877" y="44672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1612309" y="3246178"/>
        <a:ext cx="32380" cy="32380"/>
      </dsp:txXfrm>
    </dsp:sp>
    <dsp:sp modelId="{E0529B4C-9311-4BAA-8B8A-96B6798350DC}">
      <dsp:nvSpPr>
        <dsp:cNvPr id="0" name=""/>
        <dsp:cNvSpPr/>
      </dsp:nvSpPr>
      <dsp:spPr>
        <a:xfrm>
          <a:off x="7020592" y="2592288"/>
          <a:ext cx="468877" cy="2233601"/>
        </a:xfrm>
        <a:custGeom>
          <a:avLst/>
          <a:gdLst/>
          <a:ahLst/>
          <a:cxnLst/>
          <a:rect l="0" t="0" r="0" b="0"/>
          <a:pathLst>
            <a:path>
              <a:moveTo>
                <a:pt x="0" y="0"/>
              </a:moveTo>
              <a:lnTo>
                <a:pt x="234438" y="0"/>
              </a:lnTo>
              <a:lnTo>
                <a:pt x="234438" y="2233601"/>
              </a:lnTo>
              <a:lnTo>
                <a:pt x="468877" y="2233601"/>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de-DE" sz="800" kern="1200" dirty="0"/>
        </a:p>
      </dsp:txBody>
      <dsp:txXfrm>
        <a:off x="7197974" y="3652031"/>
        <a:ext cx="114114" cy="114114"/>
      </dsp:txXfrm>
    </dsp:sp>
    <dsp:sp modelId="{BA6D45CB-C135-425F-9517-6287D444295B}">
      <dsp:nvSpPr>
        <dsp:cNvPr id="0" name=""/>
        <dsp:cNvSpPr/>
      </dsp:nvSpPr>
      <dsp:spPr>
        <a:xfrm>
          <a:off x="7020592" y="2592288"/>
          <a:ext cx="468877" cy="1340160"/>
        </a:xfrm>
        <a:custGeom>
          <a:avLst/>
          <a:gdLst/>
          <a:ahLst/>
          <a:cxnLst/>
          <a:rect l="0" t="0" r="0" b="0"/>
          <a:pathLst>
            <a:path>
              <a:moveTo>
                <a:pt x="0" y="0"/>
              </a:moveTo>
              <a:lnTo>
                <a:pt x="234438" y="0"/>
              </a:lnTo>
              <a:lnTo>
                <a:pt x="234438" y="1340160"/>
              </a:lnTo>
              <a:lnTo>
                <a:pt x="468877" y="134016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7219536" y="3226873"/>
        <a:ext cx="70990" cy="70990"/>
      </dsp:txXfrm>
    </dsp:sp>
    <dsp:sp modelId="{CD96E81F-3884-4577-92D1-688F63560748}">
      <dsp:nvSpPr>
        <dsp:cNvPr id="0" name=""/>
        <dsp:cNvSpPr/>
      </dsp:nvSpPr>
      <dsp:spPr>
        <a:xfrm>
          <a:off x="7020592" y="2592288"/>
          <a:ext cx="468877" cy="446720"/>
        </a:xfrm>
        <a:custGeom>
          <a:avLst/>
          <a:gdLst/>
          <a:ahLst/>
          <a:cxnLst/>
          <a:rect l="0" t="0" r="0" b="0"/>
          <a:pathLst>
            <a:path>
              <a:moveTo>
                <a:pt x="0" y="0"/>
              </a:moveTo>
              <a:lnTo>
                <a:pt x="234438" y="0"/>
              </a:lnTo>
              <a:lnTo>
                <a:pt x="234438" y="446720"/>
              </a:lnTo>
              <a:lnTo>
                <a:pt x="468877" y="446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7238841" y="2799457"/>
        <a:ext cx="32380" cy="32380"/>
      </dsp:txXfrm>
    </dsp:sp>
    <dsp:sp modelId="{7ED09A4C-F773-4F62-919B-A63481CDC261}">
      <dsp:nvSpPr>
        <dsp:cNvPr id="0" name=""/>
        <dsp:cNvSpPr/>
      </dsp:nvSpPr>
      <dsp:spPr>
        <a:xfrm>
          <a:off x="7020592" y="2145567"/>
          <a:ext cx="468877" cy="446720"/>
        </a:xfrm>
        <a:custGeom>
          <a:avLst/>
          <a:gdLst/>
          <a:ahLst/>
          <a:cxnLst/>
          <a:rect l="0" t="0" r="0" b="0"/>
          <a:pathLst>
            <a:path>
              <a:moveTo>
                <a:pt x="0" y="446720"/>
              </a:moveTo>
              <a:lnTo>
                <a:pt x="234438" y="446720"/>
              </a:lnTo>
              <a:lnTo>
                <a:pt x="234438" y="0"/>
              </a:lnTo>
              <a:lnTo>
                <a:pt x="468877"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7238841" y="2352737"/>
        <a:ext cx="32380" cy="32380"/>
      </dsp:txXfrm>
    </dsp:sp>
    <dsp:sp modelId="{5D0DD65B-F206-44A2-B253-84D70A6F07E6}">
      <dsp:nvSpPr>
        <dsp:cNvPr id="0" name=""/>
        <dsp:cNvSpPr/>
      </dsp:nvSpPr>
      <dsp:spPr>
        <a:xfrm>
          <a:off x="7020592" y="1252127"/>
          <a:ext cx="468877" cy="1340160"/>
        </a:xfrm>
        <a:custGeom>
          <a:avLst/>
          <a:gdLst/>
          <a:ahLst/>
          <a:cxnLst/>
          <a:rect l="0" t="0" r="0" b="0"/>
          <a:pathLst>
            <a:path>
              <a:moveTo>
                <a:pt x="0" y="1340160"/>
              </a:moveTo>
              <a:lnTo>
                <a:pt x="234438" y="1340160"/>
              </a:lnTo>
              <a:lnTo>
                <a:pt x="234438" y="0"/>
              </a:lnTo>
              <a:lnTo>
                <a:pt x="468877"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7219536" y="1886712"/>
        <a:ext cx="70990" cy="70990"/>
      </dsp:txXfrm>
    </dsp:sp>
    <dsp:sp modelId="{6AC232C1-18A9-4F87-B5FD-A0D15742EE3F}">
      <dsp:nvSpPr>
        <dsp:cNvPr id="0" name=""/>
        <dsp:cNvSpPr/>
      </dsp:nvSpPr>
      <dsp:spPr>
        <a:xfrm>
          <a:off x="7020592" y="358686"/>
          <a:ext cx="468877" cy="2233601"/>
        </a:xfrm>
        <a:custGeom>
          <a:avLst/>
          <a:gdLst/>
          <a:ahLst/>
          <a:cxnLst/>
          <a:rect l="0" t="0" r="0" b="0"/>
          <a:pathLst>
            <a:path>
              <a:moveTo>
                <a:pt x="0" y="2233601"/>
              </a:moveTo>
              <a:lnTo>
                <a:pt x="234438" y="2233601"/>
              </a:lnTo>
              <a:lnTo>
                <a:pt x="234438" y="0"/>
              </a:lnTo>
              <a:lnTo>
                <a:pt x="468877"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7197974" y="1418430"/>
        <a:ext cx="114114" cy="114114"/>
      </dsp:txXfrm>
    </dsp:sp>
    <dsp:sp modelId="{09B9755D-0889-4831-A33A-426558AD30FB}">
      <dsp:nvSpPr>
        <dsp:cNvPr id="0" name=""/>
        <dsp:cNvSpPr/>
      </dsp:nvSpPr>
      <dsp:spPr>
        <a:xfrm>
          <a:off x="4207326" y="2546568"/>
          <a:ext cx="468877" cy="91440"/>
        </a:xfrm>
        <a:custGeom>
          <a:avLst/>
          <a:gdLst/>
          <a:ahLst/>
          <a:cxnLst/>
          <a:rect l="0" t="0" r="0" b="0"/>
          <a:pathLst>
            <a:path>
              <a:moveTo>
                <a:pt x="0" y="45720"/>
              </a:moveTo>
              <a:lnTo>
                <a:pt x="468877" y="45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4430043" y="2580566"/>
        <a:ext cx="23443" cy="23443"/>
      </dsp:txXfrm>
    </dsp:sp>
    <dsp:sp modelId="{68657298-584E-4631-9031-551A45B2296A}">
      <dsp:nvSpPr>
        <dsp:cNvPr id="0" name=""/>
        <dsp:cNvSpPr/>
      </dsp:nvSpPr>
      <dsp:spPr>
        <a:xfrm>
          <a:off x="1394060" y="2592288"/>
          <a:ext cx="468877" cy="446720"/>
        </a:xfrm>
        <a:custGeom>
          <a:avLst/>
          <a:gdLst/>
          <a:ahLst/>
          <a:cxnLst/>
          <a:rect l="0" t="0" r="0" b="0"/>
          <a:pathLst>
            <a:path>
              <a:moveTo>
                <a:pt x="0" y="446720"/>
              </a:moveTo>
              <a:lnTo>
                <a:pt x="234438" y="446720"/>
              </a:lnTo>
              <a:lnTo>
                <a:pt x="234438" y="0"/>
              </a:lnTo>
              <a:lnTo>
                <a:pt x="468877" y="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1612309" y="2799457"/>
        <a:ext cx="32380" cy="32380"/>
      </dsp:txXfrm>
    </dsp:sp>
    <dsp:sp modelId="{54D94DCA-D6F4-48EC-B06E-323BDBEDDD3C}">
      <dsp:nvSpPr>
        <dsp:cNvPr id="0" name=""/>
        <dsp:cNvSpPr/>
      </dsp:nvSpPr>
      <dsp:spPr>
        <a:xfrm rot="16200000">
          <a:off x="-844243" y="2681632"/>
          <a:ext cx="3761855" cy="714752"/>
        </a:xfrm>
        <a:prstGeom prst="rect">
          <a:avLst/>
        </a:prstGeom>
        <a:solidFill>
          <a:srgbClr val="FFC000"/>
        </a:solidFill>
        <a:ln>
          <a:noFill/>
        </a:ln>
        <a:effectLst>
          <a:outerShdw blurRad="38100" dist="17779"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Peplink-connect</a:t>
          </a:r>
          <a:endParaRPr lang="de-DE" sz="1050" b="1" kern="1200" dirty="0">
            <a:solidFill>
              <a:schemeClr val="tx1"/>
            </a:solidFill>
          </a:endParaRPr>
        </a:p>
      </dsp:txBody>
      <dsp:txXfrm>
        <a:off x="-844243" y="2681632"/>
        <a:ext cx="3761855" cy="714752"/>
      </dsp:txXfrm>
    </dsp:sp>
    <dsp:sp modelId="{F99B345F-CB2E-4BAE-A625-5095AAD4EBB3}">
      <dsp:nvSpPr>
        <dsp:cNvPr id="0" name=""/>
        <dsp:cNvSpPr/>
      </dsp:nvSpPr>
      <dsp:spPr>
        <a:xfrm>
          <a:off x="1862938" y="2234911"/>
          <a:ext cx="2344388" cy="71475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src</a:t>
          </a:r>
          <a:endParaRPr lang="de-DE" sz="1050" b="1" kern="1200" dirty="0">
            <a:solidFill>
              <a:schemeClr val="tx1"/>
            </a:solidFill>
          </a:endParaRPr>
        </a:p>
      </dsp:txBody>
      <dsp:txXfrm>
        <a:off x="1862938" y="2234911"/>
        <a:ext cx="2344388" cy="714752"/>
      </dsp:txXfrm>
    </dsp:sp>
    <dsp:sp modelId="{985F5894-A80F-4B74-AB83-85E8D8977FF8}">
      <dsp:nvSpPr>
        <dsp:cNvPr id="0" name=""/>
        <dsp:cNvSpPr/>
      </dsp:nvSpPr>
      <dsp:spPr>
        <a:xfrm>
          <a:off x="4676204" y="2234911"/>
          <a:ext cx="2344388" cy="714752"/>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libs</a:t>
          </a:r>
          <a:endParaRPr lang="de-DE" sz="1050" b="1" kern="1200" dirty="0">
            <a:solidFill>
              <a:schemeClr val="tx1"/>
            </a:solidFill>
          </a:endParaRPr>
        </a:p>
      </dsp:txBody>
      <dsp:txXfrm>
        <a:off x="4676204" y="2234911"/>
        <a:ext cx="2344388" cy="714752"/>
      </dsp:txXfrm>
    </dsp:sp>
    <dsp:sp modelId="{EB70E8E0-09C7-4D22-ADDC-67FF5FB1C744}">
      <dsp:nvSpPr>
        <dsp:cNvPr id="0" name=""/>
        <dsp:cNvSpPr/>
      </dsp:nvSpPr>
      <dsp:spPr>
        <a:xfrm>
          <a:off x="7489470" y="1310"/>
          <a:ext cx="2344388" cy="71475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dynamishetabelle.php</a:t>
          </a:r>
          <a:endParaRPr lang="de-DE" sz="1050" b="1" kern="1200" dirty="0">
            <a:solidFill>
              <a:schemeClr val="tx1"/>
            </a:solidFill>
          </a:endParaRPr>
        </a:p>
      </dsp:txBody>
      <dsp:txXfrm>
        <a:off x="7489470" y="1310"/>
        <a:ext cx="2344388" cy="714752"/>
      </dsp:txXfrm>
    </dsp:sp>
    <dsp:sp modelId="{CCE210D5-FB09-48FE-BCC2-258D16D45AFE}">
      <dsp:nvSpPr>
        <dsp:cNvPr id="0" name=""/>
        <dsp:cNvSpPr/>
      </dsp:nvSpPr>
      <dsp:spPr>
        <a:xfrm>
          <a:off x="7489470" y="894750"/>
          <a:ext cx="2344388" cy="71475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tabellebauen.php</a:t>
          </a:r>
          <a:endParaRPr lang="de-DE" sz="1050" b="1" kern="1200" dirty="0">
            <a:solidFill>
              <a:schemeClr val="tx1"/>
            </a:solidFill>
          </a:endParaRPr>
        </a:p>
      </dsp:txBody>
      <dsp:txXfrm>
        <a:off x="7489470" y="894750"/>
        <a:ext cx="2344388" cy="714752"/>
      </dsp:txXfrm>
    </dsp:sp>
    <dsp:sp modelId="{21A30F5C-768C-436C-82A9-BFF74CCBEF80}">
      <dsp:nvSpPr>
        <dsp:cNvPr id="0" name=""/>
        <dsp:cNvSpPr/>
      </dsp:nvSpPr>
      <dsp:spPr>
        <a:xfrm>
          <a:off x="7489470" y="1788191"/>
          <a:ext cx="2344388" cy="71475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getsnmp.php</a:t>
          </a:r>
          <a:endParaRPr lang="de-DE" sz="1050" b="1" kern="1200" dirty="0">
            <a:solidFill>
              <a:schemeClr val="tx1"/>
            </a:solidFill>
          </a:endParaRPr>
        </a:p>
      </dsp:txBody>
      <dsp:txXfrm>
        <a:off x="7489470" y="1788191"/>
        <a:ext cx="2344388" cy="714752"/>
      </dsp:txXfrm>
    </dsp:sp>
    <dsp:sp modelId="{A5ACA64D-669F-453D-A007-ADABE0A90B28}">
      <dsp:nvSpPr>
        <dsp:cNvPr id="0" name=""/>
        <dsp:cNvSpPr/>
      </dsp:nvSpPr>
      <dsp:spPr>
        <a:xfrm>
          <a:off x="7489470" y="2681632"/>
          <a:ext cx="2344388" cy="714752"/>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snmp.php</a:t>
          </a:r>
          <a:endParaRPr lang="de-DE" sz="1050" b="1" kern="1200" dirty="0">
            <a:solidFill>
              <a:schemeClr val="tx1"/>
            </a:solidFill>
          </a:endParaRPr>
        </a:p>
      </dsp:txBody>
      <dsp:txXfrm>
        <a:off x="7489470" y="2681632"/>
        <a:ext cx="2344388" cy="714752"/>
      </dsp:txXfrm>
    </dsp:sp>
    <dsp:sp modelId="{EE2E45D3-969F-4983-A3C0-8B0FA17EFB5E}">
      <dsp:nvSpPr>
        <dsp:cNvPr id="0" name=""/>
        <dsp:cNvSpPr/>
      </dsp:nvSpPr>
      <dsp:spPr>
        <a:xfrm>
          <a:off x="7489470" y="3575072"/>
          <a:ext cx="2344388" cy="71475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tabelle_vpn.phpp</a:t>
          </a:r>
          <a:endParaRPr lang="de-DE" sz="1050" b="1" kern="1200" dirty="0">
            <a:solidFill>
              <a:schemeClr val="tx1"/>
            </a:solidFill>
          </a:endParaRPr>
        </a:p>
      </dsp:txBody>
      <dsp:txXfrm>
        <a:off x="7489470" y="3575072"/>
        <a:ext cx="2344388" cy="714752"/>
      </dsp:txXfrm>
    </dsp:sp>
    <dsp:sp modelId="{5A186A2C-6D6D-412B-9857-1AACB7CB156B}">
      <dsp:nvSpPr>
        <dsp:cNvPr id="0" name=""/>
        <dsp:cNvSpPr/>
      </dsp:nvSpPr>
      <dsp:spPr>
        <a:xfrm>
          <a:off x="7489470" y="4468513"/>
          <a:ext cx="2344388" cy="714752"/>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snmpname.php</a:t>
          </a:r>
          <a:endParaRPr lang="de-DE" sz="1050" b="1" kern="1200" dirty="0">
            <a:solidFill>
              <a:schemeClr val="tx1"/>
            </a:solidFill>
          </a:endParaRPr>
        </a:p>
      </dsp:txBody>
      <dsp:txXfrm>
        <a:off x="7489470" y="4468513"/>
        <a:ext cx="2344388" cy="714752"/>
      </dsp:txXfrm>
    </dsp:sp>
    <dsp:sp modelId="{EE15847F-CBE4-4571-B180-6F98B6674FE1}">
      <dsp:nvSpPr>
        <dsp:cNvPr id="0" name=""/>
        <dsp:cNvSpPr/>
      </dsp:nvSpPr>
      <dsp:spPr>
        <a:xfrm>
          <a:off x="1862938" y="3128352"/>
          <a:ext cx="2344388" cy="714752"/>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Index.php</a:t>
          </a:r>
          <a:endParaRPr lang="de-DE" sz="1050" b="1" kern="1200" dirty="0">
            <a:solidFill>
              <a:schemeClr val="tx1"/>
            </a:solidFill>
          </a:endParaRPr>
        </a:p>
      </dsp:txBody>
      <dsp:txXfrm>
        <a:off x="1862938" y="3128352"/>
        <a:ext cx="2344388" cy="714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152A3-A9B5-43F3-B8FD-3DC752441DD4}">
      <dsp:nvSpPr>
        <dsp:cNvPr id="0" name=""/>
        <dsp:cNvSpPr/>
      </dsp:nvSpPr>
      <dsp:spPr>
        <a:xfrm>
          <a:off x="822220" y="2592288"/>
          <a:ext cx="538294" cy="512856"/>
        </a:xfrm>
        <a:custGeom>
          <a:avLst/>
          <a:gdLst/>
          <a:ahLst/>
          <a:cxnLst/>
          <a:rect l="0" t="0" r="0" b="0"/>
          <a:pathLst>
            <a:path>
              <a:moveTo>
                <a:pt x="0" y="0"/>
              </a:moveTo>
              <a:lnTo>
                <a:pt x="269147" y="0"/>
              </a:lnTo>
              <a:lnTo>
                <a:pt x="269147" y="512856"/>
              </a:lnTo>
              <a:lnTo>
                <a:pt x="538294" y="512856"/>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1072780" y="2830128"/>
        <a:ext cx="37174" cy="37174"/>
      </dsp:txXfrm>
    </dsp:sp>
    <dsp:sp modelId="{5D0DD65B-F206-44A2-B253-84D70A6F07E6}">
      <dsp:nvSpPr>
        <dsp:cNvPr id="0" name=""/>
        <dsp:cNvSpPr/>
      </dsp:nvSpPr>
      <dsp:spPr>
        <a:xfrm>
          <a:off x="7281751" y="2079431"/>
          <a:ext cx="538294" cy="512856"/>
        </a:xfrm>
        <a:custGeom>
          <a:avLst/>
          <a:gdLst/>
          <a:ahLst/>
          <a:cxnLst/>
          <a:rect l="0" t="0" r="0" b="0"/>
          <a:pathLst>
            <a:path>
              <a:moveTo>
                <a:pt x="0" y="0"/>
              </a:moveTo>
              <a:lnTo>
                <a:pt x="269147" y="0"/>
              </a:lnTo>
              <a:lnTo>
                <a:pt x="269147" y="512856"/>
              </a:lnTo>
              <a:lnTo>
                <a:pt x="538294" y="512856"/>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7532311" y="2317272"/>
        <a:ext cx="37174" cy="37174"/>
      </dsp:txXfrm>
    </dsp:sp>
    <dsp:sp modelId="{6AC232C1-18A9-4F87-B5FD-A0D15742EE3F}">
      <dsp:nvSpPr>
        <dsp:cNvPr id="0" name=""/>
        <dsp:cNvSpPr/>
      </dsp:nvSpPr>
      <dsp:spPr>
        <a:xfrm>
          <a:off x="7281751" y="1566574"/>
          <a:ext cx="538294" cy="512856"/>
        </a:xfrm>
        <a:custGeom>
          <a:avLst/>
          <a:gdLst/>
          <a:ahLst/>
          <a:cxnLst/>
          <a:rect l="0" t="0" r="0" b="0"/>
          <a:pathLst>
            <a:path>
              <a:moveTo>
                <a:pt x="0" y="512856"/>
              </a:moveTo>
              <a:lnTo>
                <a:pt x="269147" y="512856"/>
              </a:lnTo>
              <a:lnTo>
                <a:pt x="269147" y="0"/>
              </a:lnTo>
              <a:lnTo>
                <a:pt x="538294"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7532311" y="1804415"/>
        <a:ext cx="37174" cy="37174"/>
      </dsp:txXfrm>
    </dsp:sp>
    <dsp:sp modelId="{09B9755D-0889-4831-A33A-426558AD30FB}">
      <dsp:nvSpPr>
        <dsp:cNvPr id="0" name=""/>
        <dsp:cNvSpPr/>
      </dsp:nvSpPr>
      <dsp:spPr>
        <a:xfrm>
          <a:off x="4051985" y="2033711"/>
          <a:ext cx="538294" cy="91440"/>
        </a:xfrm>
        <a:custGeom>
          <a:avLst/>
          <a:gdLst/>
          <a:ahLst/>
          <a:cxnLst/>
          <a:rect l="0" t="0" r="0" b="0"/>
          <a:pathLst>
            <a:path>
              <a:moveTo>
                <a:pt x="0" y="45720"/>
              </a:moveTo>
              <a:lnTo>
                <a:pt x="538294" y="45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4307675" y="2065974"/>
        <a:ext cx="26914" cy="26914"/>
      </dsp:txXfrm>
    </dsp:sp>
    <dsp:sp modelId="{68657298-584E-4631-9031-551A45B2296A}">
      <dsp:nvSpPr>
        <dsp:cNvPr id="0" name=""/>
        <dsp:cNvSpPr/>
      </dsp:nvSpPr>
      <dsp:spPr>
        <a:xfrm>
          <a:off x="822220" y="2079431"/>
          <a:ext cx="538294" cy="512856"/>
        </a:xfrm>
        <a:custGeom>
          <a:avLst/>
          <a:gdLst/>
          <a:ahLst/>
          <a:cxnLst/>
          <a:rect l="0" t="0" r="0" b="0"/>
          <a:pathLst>
            <a:path>
              <a:moveTo>
                <a:pt x="0" y="512856"/>
              </a:moveTo>
              <a:lnTo>
                <a:pt x="269147" y="512856"/>
              </a:lnTo>
              <a:lnTo>
                <a:pt x="269147" y="0"/>
              </a:lnTo>
              <a:lnTo>
                <a:pt x="538294" y="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1072780" y="2317272"/>
        <a:ext cx="37174" cy="37174"/>
      </dsp:txXfrm>
    </dsp:sp>
    <dsp:sp modelId="{54D94DCA-D6F4-48EC-B06E-323BDBEDDD3C}">
      <dsp:nvSpPr>
        <dsp:cNvPr id="0" name=""/>
        <dsp:cNvSpPr/>
      </dsp:nvSpPr>
      <dsp:spPr>
        <a:xfrm rot="16200000">
          <a:off x="-1747461" y="2182002"/>
          <a:ext cx="4318792" cy="820570"/>
        </a:xfrm>
        <a:prstGeom prst="rect">
          <a:avLst/>
        </a:prstGeom>
        <a:solidFill>
          <a:srgbClr val="FFC000"/>
        </a:solidFill>
        <a:ln>
          <a:noFill/>
        </a:ln>
        <a:effectLst>
          <a:outerShdw blurRad="38100" dist="17779"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Peplink-connect</a:t>
          </a:r>
          <a:endParaRPr lang="de-DE" sz="1050" b="1" kern="1200" dirty="0">
            <a:solidFill>
              <a:schemeClr val="tx1"/>
            </a:solidFill>
          </a:endParaRPr>
        </a:p>
      </dsp:txBody>
      <dsp:txXfrm>
        <a:off x="-1747461" y="2182002"/>
        <a:ext cx="4318792" cy="820570"/>
      </dsp:txXfrm>
    </dsp:sp>
    <dsp:sp modelId="{F99B345F-CB2E-4BAE-A625-5095AAD4EBB3}">
      <dsp:nvSpPr>
        <dsp:cNvPr id="0" name=""/>
        <dsp:cNvSpPr/>
      </dsp:nvSpPr>
      <dsp:spPr>
        <a:xfrm>
          <a:off x="1360514" y="1669146"/>
          <a:ext cx="2691471" cy="820570"/>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src</a:t>
          </a:r>
          <a:endParaRPr lang="de-DE" sz="1050" b="1" kern="1200" dirty="0">
            <a:solidFill>
              <a:schemeClr val="tx1"/>
            </a:solidFill>
          </a:endParaRPr>
        </a:p>
      </dsp:txBody>
      <dsp:txXfrm>
        <a:off x="1360514" y="1669146"/>
        <a:ext cx="2691471" cy="820570"/>
      </dsp:txXfrm>
    </dsp:sp>
    <dsp:sp modelId="{985F5894-A80F-4B74-AB83-85E8D8977FF8}">
      <dsp:nvSpPr>
        <dsp:cNvPr id="0" name=""/>
        <dsp:cNvSpPr/>
      </dsp:nvSpPr>
      <dsp:spPr>
        <a:xfrm>
          <a:off x="4590280" y="1669146"/>
          <a:ext cx="2691471" cy="820570"/>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libs</a:t>
          </a:r>
          <a:endParaRPr lang="de-DE" sz="1050" b="1" kern="1200" dirty="0">
            <a:solidFill>
              <a:schemeClr val="tx1"/>
            </a:solidFill>
          </a:endParaRPr>
        </a:p>
      </dsp:txBody>
      <dsp:txXfrm>
        <a:off x="4590280" y="1669146"/>
        <a:ext cx="2691471" cy="820570"/>
      </dsp:txXfrm>
    </dsp:sp>
    <dsp:sp modelId="{EB70E8E0-09C7-4D22-ADDC-67FF5FB1C744}">
      <dsp:nvSpPr>
        <dsp:cNvPr id="0" name=""/>
        <dsp:cNvSpPr/>
      </dsp:nvSpPr>
      <dsp:spPr>
        <a:xfrm>
          <a:off x="7820045" y="1156289"/>
          <a:ext cx="2691471" cy="820570"/>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priority.php</a:t>
          </a:r>
          <a:endParaRPr lang="de-DE" sz="1050" b="1" kern="1200" dirty="0">
            <a:solidFill>
              <a:schemeClr val="tx1"/>
            </a:solidFill>
          </a:endParaRPr>
        </a:p>
      </dsp:txBody>
      <dsp:txXfrm>
        <a:off x="7820045" y="1156289"/>
        <a:ext cx="2691471" cy="820570"/>
      </dsp:txXfrm>
    </dsp:sp>
    <dsp:sp modelId="{CCE210D5-FB09-48FE-BCC2-258D16D45AFE}">
      <dsp:nvSpPr>
        <dsp:cNvPr id="0" name=""/>
        <dsp:cNvSpPr/>
      </dsp:nvSpPr>
      <dsp:spPr>
        <a:xfrm>
          <a:off x="7820045" y="2182002"/>
          <a:ext cx="2691471" cy="820570"/>
        </a:xfrm>
        <a:prstGeom prst="rect">
          <a:avLst/>
        </a:prstGeom>
        <a:solidFill>
          <a:srgbClr val="92D050"/>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script_priority.js</a:t>
          </a:r>
          <a:endParaRPr lang="de-DE" sz="1050" b="1" kern="1200" dirty="0">
            <a:solidFill>
              <a:schemeClr val="tx1"/>
            </a:solidFill>
          </a:endParaRPr>
        </a:p>
      </dsp:txBody>
      <dsp:txXfrm>
        <a:off x="7820045" y="2182002"/>
        <a:ext cx="2691471" cy="820570"/>
      </dsp:txXfrm>
    </dsp:sp>
    <dsp:sp modelId="{EE15847F-CBE4-4571-B180-6F98B6674FE1}">
      <dsp:nvSpPr>
        <dsp:cNvPr id="0" name=""/>
        <dsp:cNvSpPr/>
      </dsp:nvSpPr>
      <dsp:spPr>
        <a:xfrm>
          <a:off x="1360514" y="2694859"/>
          <a:ext cx="2691471" cy="820570"/>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Index.php</a:t>
          </a:r>
          <a:endParaRPr lang="de-DE" sz="1050" b="1" kern="1200" dirty="0">
            <a:solidFill>
              <a:schemeClr val="tx1"/>
            </a:solidFill>
          </a:endParaRPr>
        </a:p>
      </dsp:txBody>
      <dsp:txXfrm>
        <a:off x="1360514" y="2694859"/>
        <a:ext cx="2691471" cy="8205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152A3-A9B5-43F3-B8FD-3DC752441DD4}">
      <dsp:nvSpPr>
        <dsp:cNvPr id="0" name=""/>
        <dsp:cNvSpPr/>
      </dsp:nvSpPr>
      <dsp:spPr>
        <a:xfrm>
          <a:off x="822220" y="2999874"/>
          <a:ext cx="538294" cy="1025713"/>
        </a:xfrm>
        <a:custGeom>
          <a:avLst/>
          <a:gdLst/>
          <a:ahLst/>
          <a:cxnLst/>
          <a:rect l="0" t="0" r="0" b="0"/>
          <a:pathLst>
            <a:path>
              <a:moveTo>
                <a:pt x="0" y="0"/>
              </a:moveTo>
              <a:lnTo>
                <a:pt x="269147" y="0"/>
              </a:lnTo>
              <a:lnTo>
                <a:pt x="269147" y="1025713"/>
              </a:lnTo>
              <a:lnTo>
                <a:pt x="538294" y="1025713"/>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1062407" y="3483771"/>
        <a:ext cx="57919" cy="57919"/>
      </dsp:txXfrm>
    </dsp:sp>
    <dsp:sp modelId="{87C46921-2215-4A38-BC35-780EE0FA5A7F}">
      <dsp:nvSpPr>
        <dsp:cNvPr id="0" name=""/>
        <dsp:cNvSpPr/>
      </dsp:nvSpPr>
      <dsp:spPr>
        <a:xfrm>
          <a:off x="4051985" y="2954154"/>
          <a:ext cx="538294" cy="91440"/>
        </a:xfrm>
        <a:custGeom>
          <a:avLst/>
          <a:gdLst/>
          <a:ahLst/>
          <a:cxnLst/>
          <a:rect l="0" t="0" r="0" b="0"/>
          <a:pathLst>
            <a:path>
              <a:moveTo>
                <a:pt x="0" y="45720"/>
              </a:moveTo>
              <a:lnTo>
                <a:pt x="538294" y="45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307675" y="2986416"/>
        <a:ext cx="26914" cy="26914"/>
      </dsp:txXfrm>
    </dsp:sp>
    <dsp:sp modelId="{B509782D-5865-41BA-8624-7381165CBC69}">
      <dsp:nvSpPr>
        <dsp:cNvPr id="0" name=""/>
        <dsp:cNvSpPr/>
      </dsp:nvSpPr>
      <dsp:spPr>
        <a:xfrm>
          <a:off x="822220" y="2954154"/>
          <a:ext cx="538294" cy="91440"/>
        </a:xfrm>
        <a:custGeom>
          <a:avLst/>
          <a:gdLst/>
          <a:ahLst/>
          <a:cxnLst/>
          <a:rect l="0" t="0" r="0" b="0"/>
          <a:pathLst>
            <a:path>
              <a:moveTo>
                <a:pt x="0" y="45720"/>
              </a:moveTo>
              <a:lnTo>
                <a:pt x="538294" y="4572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1077910" y="2986416"/>
        <a:ext cx="26914" cy="26914"/>
      </dsp:txXfrm>
    </dsp:sp>
    <dsp:sp modelId="{CD96E81F-3884-4577-92D1-688F63560748}">
      <dsp:nvSpPr>
        <dsp:cNvPr id="0" name=""/>
        <dsp:cNvSpPr/>
      </dsp:nvSpPr>
      <dsp:spPr>
        <a:xfrm>
          <a:off x="7281751" y="1974160"/>
          <a:ext cx="538294" cy="1538569"/>
        </a:xfrm>
        <a:custGeom>
          <a:avLst/>
          <a:gdLst/>
          <a:ahLst/>
          <a:cxnLst/>
          <a:rect l="0" t="0" r="0" b="0"/>
          <a:pathLst>
            <a:path>
              <a:moveTo>
                <a:pt x="0" y="0"/>
              </a:moveTo>
              <a:lnTo>
                <a:pt x="269147" y="0"/>
              </a:lnTo>
              <a:lnTo>
                <a:pt x="269147" y="1538569"/>
              </a:lnTo>
              <a:lnTo>
                <a:pt x="538294" y="1538569"/>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7510148" y="2702695"/>
        <a:ext cx="81500" cy="81500"/>
      </dsp:txXfrm>
    </dsp:sp>
    <dsp:sp modelId="{7ED09A4C-F773-4F62-919B-A63481CDC261}">
      <dsp:nvSpPr>
        <dsp:cNvPr id="0" name=""/>
        <dsp:cNvSpPr/>
      </dsp:nvSpPr>
      <dsp:spPr>
        <a:xfrm>
          <a:off x="7281751" y="1974160"/>
          <a:ext cx="538294" cy="512856"/>
        </a:xfrm>
        <a:custGeom>
          <a:avLst/>
          <a:gdLst/>
          <a:ahLst/>
          <a:cxnLst/>
          <a:rect l="0" t="0" r="0" b="0"/>
          <a:pathLst>
            <a:path>
              <a:moveTo>
                <a:pt x="0" y="0"/>
              </a:moveTo>
              <a:lnTo>
                <a:pt x="269147" y="0"/>
              </a:lnTo>
              <a:lnTo>
                <a:pt x="269147" y="512856"/>
              </a:lnTo>
              <a:lnTo>
                <a:pt x="538294" y="512856"/>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7532311" y="2212001"/>
        <a:ext cx="37174" cy="37174"/>
      </dsp:txXfrm>
    </dsp:sp>
    <dsp:sp modelId="{5D0DD65B-F206-44A2-B253-84D70A6F07E6}">
      <dsp:nvSpPr>
        <dsp:cNvPr id="0" name=""/>
        <dsp:cNvSpPr/>
      </dsp:nvSpPr>
      <dsp:spPr>
        <a:xfrm>
          <a:off x="7281751" y="1461304"/>
          <a:ext cx="538294" cy="512856"/>
        </a:xfrm>
        <a:custGeom>
          <a:avLst/>
          <a:gdLst/>
          <a:ahLst/>
          <a:cxnLst/>
          <a:rect l="0" t="0" r="0" b="0"/>
          <a:pathLst>
            <a:path>
              <a:moveTo>
                <a:pt x="0" y="512856"/>
              </a:moveTo>
              <a:lnTo>
                <a:pt x="269147" y="512856"/>
              </a:lnTo>
              <a:lnTo>
                <a:pt x="269147" y="0"/>
              </a:lnTo>
              <a:lnTo>
                <a:pt x="538294"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7532311" y="1699145"/>
        <a:ext cx="37174" cy="37174"/>
      </dsp:txXfrm>
    </dsp:sp>
    <dsp:sp modelId="{6AC232C1-18A9-4F87-B5FD-A0D15742EE3F}">
      <dsp:nvSpPr>
        <dsp:cNvPr id="0" name=""/>
        <dsp:cNvSpPr/>
      </dsp:nvSpPr>
      <dsp:spPr>
        <a:xfrm>
          <a:off x="7281751" y="435591"/>
          <a:ext cx="538294" cy="1538569"/>
        </a:xfrm>
        <a:custGeom>
          <a:avLst/>
          <a:gdLst/>
          <a:ahLst/>
          <a:cxnLst/>
          <a:rect l="0" t="0" r="0" b="0"/>
          <a:pathLst>
            <a:path>
              <a:moveTo>
                <a:pt x="0" y="1538569"/>
              </a:moveTo>
              <a:lnTo>
                <a:pt x="269147" y="1538569"/>
              </a:lnTo>
              <a:lnTo>
                <a:pt x="269147" y="0"/>
              </a:lnTo>
              <a:lnTo>
                <a:pt x="538294"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7510148" y="1164125"/>
        <a:ext cx="81500" cy="81500"/>
      </dsp:txXfrm>
    </dsp:sp>
    <dsp:sp modelId="{09B9755D-0889-4831-A33A-426558AD30FB}">
      <dsp:nvSpPr>
        <dsp:cNvPr id="0" name=""/>
        <dsp:cNvSpPr/>
      </dsp:nvSpPr>
      <dsp:spPr>
        <a:xfrm>
          <a:off x="4051985" y="1928440"/>
          <a:ext cx="538294" cy="91440"/>
        </a:xfrm>
        <a:custGeom>
          <a:avLst/>
          <a:gdLst/>
          <a:ahLst/>
          <a:cxnLst/>
          <a:rect l="0" t="0" r="0" b="0"/>
          <a:pathLst>
            <a:path>
              <a:moveTo>
                <a:pt x="0" y="45720"/>
              </a:moveTo>
              <a:lnTo>
                <a:pt x="538294" y="45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4307675" y="1960703"/>
        <a:ext cx="26914" cy="26914"/>
      </dsp:txXfrm>
    </dsp:sp>
    <dsp:sp modelId="{68657298-584E-4631-9031-551A45B2296A}">
      <dsp:nvSpPr>
        <dsp:cNvPr id="0" name=""/>
        <dsp:cNvSpPr/>
      </dsp:nvSpPr>
      <dsp:spPr>
        <a:xfrm>
          <a:off x="822220" y="1974160"/>
          <a:ext cx="538294" cy="1025713"/>
        </a:xfrm>
        <a:custGeom>
          <a:avLst/>
          <a:gdLst/>
          <a:ahLst/>
          <a:cxnLst/>
          <a:rect l="0" t="0" r="0" b="0"/>
          <a:pathLst>
            <a:path>
              <a:moveTo>
                <a:pt x="0" y="1025713"/>
              </a:moveTo>
              <a:lnTo>
                <a:pt x="269147" y="1025713"/>
              </a:lnTo>
              <a:lnTo>
                <a:pt x="269147" y="0"/>
              </a:lnTo>
              <a:lnTo>
                <a:pt x="538294" y="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de-DE" sz="1050" b="1" kern="1200" dirty="0"/>
        </a:p>
      </dsp:txBody>
      <dsp:txXfrm>
        <a:off x="1062407" y="2458057"/>
        <a:ext cx="57919" cy="57919"/>
      </dsp:txXfrm>
    </dsp:sp>
    <dsp:sp modelId="{54D94DCA-D6F4-48EC-B06E-323BDBEDDD3C}">
      <dsp:nvSpPr>
        <dsp:cNvPr id="0" name=""/>
        <dsp:cNvSpPr/>
      </dsp:nvSpPr>
      <dsp:spPr>
        <a:xfrm rot="16200000">
          <a:off x="-1747461" y="2589588"/>
          <a:ext cx="4318792" cy="820570"/>
        </a:xfrm>
        <a:prstGeom prst="rect">
          <a:avLst/>
        </a:prstGeom>
        <a:solidFill>
          <a:srgbClr val="FFC000"/>
        </a:solidFill>
        <a:ln>
          <a:noFill/>
        </a:ln>
        <a:effectLst>
          <a:outerShdw blurRad="38100" dist="17779"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Peplink-connect</a:t>
          </a:r>
          <a:endParaRPr lang="de-DE" sz="1050" b="1" kern="1200" dirty="0">
            <a:solidFill>
              <a:schemeClr val="tx1"/>
            </a:solidFill>
          </a:endParaRPr>
        </a:p>
      </dsp:txBody>
      <dsp:txXfrm>
        <a:off x="-1747461" y="2589588"/>
        <a:ext cx="4318792" cy="820570"/>
      </dsp:txXfrm>
    </dsp:sp>
    <dsp:sp modelId="{F99B345F-CB2E-4BAE-A625-5095AAD4EBB3}">
      <dsp:nvSpPr>
        <dsp:cNvPr id="0" name=""/>
        <dsp:cNvSpPr/>
      </dsp:nvSpPr>
      <dsp:spPr>
        <a:xfrm>
          <a:off x="1360514" y="1563875"/>
          <a:ext cx="2691471" cy="820570"/>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src</a:t>
          </a:r>
          <a:endParaRPr lang="de-DE" sz="1050" b="1" kern="1200" dirty="0">
            <a:solidFill>
              <a:schemeClr val="tx1"/>
            </a:solidFill>
          </a:endParaRPr>
        </a:p>
      </dsp:txBody>
      <dsp:txXfrm>
        <a:off x="1360514" y="1563875"/>
        <a:ext cx="2691471" cy="820570"/>
      </dsp:txXfrm>
    </dsp:sp>
    <dsp:sp modelId="{985F5894-A80F-4B74-AB83-85E8D8977FF8}">
      <dsp:nvSpPr>
        <dsp:cNvPr id="0" name=""/>
        <dsp:cNvSpPr/>
      </dsp:nvSpPr>
      <dsp:spPr>
        <a:xfrm>
          <a:off x="4590280" y="1563875"/>
          <a:ext cx="2691471" cy="820570"/>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libs</a:t>
          </a:r>
          <a:endParaRPr lang="de-DE" sz="1050" b="1" kern="1200" dirty="0">
            <a:solidFill>
              <a:schemeClr val="tx1"/>
            </a:solidFill>
          </a:endParaRPr>
        </a:p>
      </dsp:txBody>
      <dsp:txXfrm>
        <a:off x="4590280" y="1563875"/>
        <a:ext cx="2691471" cy="820570"/>
      </dsp:txXfrm>
    </dsp:sp>
    <dsp:sp modelId="{EB70E8E0-09C7-4D22-ADDC-67FF5FB1C744}">
      <dsp:nvSpPr>
        <dsp:cNvPr id="0" name=""/>
        <dsp:cNvSpPr/>
      </dsp:nvSpPr>
      <dsp:spPr>
        <a:xfrm>
          <a:off x="7820045" y="25305"/>
          <a:ext cx="2691471" cy="820570"/>
        </a:xfrm>
        <a:prstGeom prst="rect">
          <a:avLst/>
        </a:prstGeom>
        <a:solidFill>
          <a:srgbClr val="92D050"/>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script_dynamischetabelle.js</a:t>
          </a:r>
          <a:endParaRPr lang="de-DE" sz="1050" b="1" kern="1200" dirty="0">
            <a:solidFill>
              <a:schemeClr val="tx1"/>
            </a:solidFill>
          </a:endParaRPr>
        </a:p>
      </dsp:txBody>
      <dsp:txXfrm>
        <a:off x="7820045" y="25305"/>
        <a:ext cx="2691471" cy="820570"/>
      </dsp:txXfrm>
    </dsp:sp>
    <dsp:sp modelId="{CCE210D5-FB09-48FE-BCC2-258D16D45AFE}">
      <dsp:nvSpPr>
        <dsp:cNvPr id="0" name=""/>
        <dsp:cNvSpPr/>
      </dsp:nvSpPr>
      <dsp:spPr>
        <a:xfrm>
          <a:off x="7820045" y="1051018"/>
          <a:ext cx="2691471" cy="820570"/>
        </a:xfrm>
        <a:prstGeom prst="rect">
          <a:avLst/>
        </a:prstGeom>
        <a:solidFill>
          <a:srgbClr val="92D050"/>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script_tabelle_vpn.js</a:t>
          </a:r>
          <a:endParaRPr lang="de-DE" sz="1050" b="1" kern="1200" dirty="0">
            <a:solidFill>
              <a:schemeClr val="tx1"/>
            </a:solidFill>
          </a:endParaRPr>
        </a:p>
      </dsp:txBody>
      <dsp:txXfrm>
        <a:off x="7820045" y="1051018"/>
        <a:ext cx="2691471" cy="820570"/>
      </dsp:txXfrm>
    </dsp:sp>
    <dsp:sp modelId="{21A30F5C-768C-436C-82A9-BFF74CCBEF80}">
      <dsp:nvSpPr>
        <dsp:cNvPr id="0" name=""/>
        <dsp:cNvSpPr/>
      </dsp:nvSpPr>
      <dsp:spPr>
        <a:xfrm>
          <a:off x="7820045" y="2076732"/>
          <a:ext cx="2691471" cy="820570"/>
        </a:xfrm>
        <a:prstGeom prst="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view_dynamischetabelle.php</a:t>
          </a:r>
          <a:endParaRPr lang="de-DE" sz="1050" b="1" kern="1200" dirty="0">
            <a:solidFill>
              <a:schemeClr val="tx1"/>
            </a:solidFill>
          </a:endParaRPr>
        </a:p>
      </dsp:txBody>
      <dsp:txXfrm>
        <a:off x="7820045" y="2076732"/>
        <a:ext cx="2691471" cy="820570"/>
      </dsp:txXfrm>
    </dsp:sp>
    <dsp:sp modelId="{A5ACA64D-669F-453D-A007-ADABE0A90B28}">
      <dsp:nvSpPr>
        <dsp:cNvPr id="0" name=""/>
        <dsp:cNvSpPr/>
      </dsp:nvSpPr>
      <dsp:spPr>
        <a:xfrm>
          <a:off x="7820045" y="3102445"/>
          <a:ext cx="2691471" cy="820570"/>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view_tabelle_vpn.php</a:t>
          </a:r>
          <a:endParaRPr lang="de-DE" sz="1050" b="1" kern="1200" dirty="0">
            <a:solidFill>
              <a:schemeClr val="tx1"/>
            </a:solidFill>
          </a:endParaRPr>
        </a:p>
      </dsp:txBody>
      <dsp:txXfrm>
        <a:off x="7820045" y="3102445"/>
        <a:ext cx="2691471" cy="820570"/>
      </dsp:txXfrm>
    </dsp:sp>
    <dsp:sp modelId="{5F0A3636-D510-4835-BF8C-06A328B13834}">
      <dsp:nvSpPr>
        <dsp:cNvPr id="0" name=""/>
        <dsp:cNvSpPr/>
      </dsp:nvSpPr>
      <dsp:spPr>
        <a:xfrm>
          <a:off x="1360514" y="2589588"/>
          <a:ext cx="2691471" cy="820570"/>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de-DE" sz="1000" b="1" kern="1200" dirty="0" smtClean="0">
              <a:solidFill>
                <a:schemeClr val="tx1"/>
              </a:solidFill>
              <a:latin typeface="+mn-lt"/>
            </a:rPr>
            <a:t>config</a:t>
          </a:r>
          <a:endParaRPr lang="de-DE" sz="1000" b="1" kern="1200" dirty="0">
            <a:solidFill>
              <a:schemeClr val="tx1"/>
            </a:solidFill>
            <a:latin typeface="+mn-lt"/>
          </a:endParaRPr>
        </a:p>
      </dsp:txBody>
      <dsp:txXfrm>
        <a:off x="1360514" y="2589588"/>
        <a:ext cx="2691471" cy="820570"/>
      </dsp:txXfrm>
    </dsp:sp>
    <dsp:sp modelId="{341FE6CC-5E22-4098-866A-A364433AAFAF}">
      <dsp:nvSpPr>
        <dsp:cNvPr id="0" name=""/>
        <dsp:cNvSpPr/>
      </dsp:nvSpPr>
      <dsp:spPr>
        <a:xfrm>
          <a:off x="4590280" y="2589588"/>
          <a:ext cx="2691471" cy="820570"/>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config.php</a:t>
          </a:r>
          <a:endParaRPr lang="de-DE" sz="1050" b="1" kern="1200" dirty="0">
            <a:solidFill>
              <a:schemeClr val="tx1"/>
            </a:solidFill>
          </a:endParaRPr>
        </a:p>
      </dsp:txBody>
      <dsp:txXfrm>
        <a:off x="4590280" y="2589588"/>
        <a:ext cx="2691471" cy="820570"/>
      </dsp:txXfrm>
    </dsp:sp>
    <dsp:sp modelId="{EE15847F-CBE4-4571-B180-6F98B6674FE1}">
      <dsp:nvSpPr>
        <dsp:cNvPr id="0" name=""/>
        <dsp:cNvSpPr/>
      </dsp:nvSpPr>
      <dsp:spPr>
        <a:xfrm>
          <a:off x="1360514" y="3615301"/>
          <a:ext cx="2691471" cy="820570"/>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de-DE" sz="1050" b="1" kern="1200" dirty="0" smtClean="0">
              <a:solidFill>
                <a:schemeClr val="tx1"/>
              </a:solidFill>
            </a:rPr>
            <a:t>Index.php</a:t>
          </a:r>
          <a:endParaRPr lang="de-DE" sz="1050" b="1" kern="1200" dirty="0">
            <a:solidFill>
              <a:schemeClr val="tx1"/>
            </a:solidFill>
          </a:endParaRPr>
        </a:p>
      </dsp:txBody>
      <dsp:txXfrm>
        <a:off x="1360514" y="3615301"/>
        <a:ext cx="2691471" cy="8205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BA8B1-CB1E-4C34-952E-FDDF0CEC0E90}">
      <dsp:nvSpPr>
        <dsp:cNvPr id="0" name=""/>
        <dsp:cNvSpPr/>
      </dsp:nvSpPr>
      <dsp:spPr>
        <a:xfrm>
          <a:off x="4270948" y="4570083"/>
          <a:ext cx="489291" cy="932339"/>
        </a:xfrm>
        <a:custGeom>
          <a:avLst/>
          <a:gdLst/>
          <a:ahLst/>
          <a:cxnLst/>
          <a:rect l="0" t="0" r="0" b="0"/>
          <a:pathLst>
            <a:path>
              <a:moveTo>
                <a:pt x="0" y="0"/>
              </a:moveTo>
              <a:lnTo>
                <a:pt x="244645" y="0"/>
              </a:lnTo>
              <a:lnTo>
                <a:pt x="244645" y="932339"/>
              </a:lnTo>
              <a:lnTo>
                <a:pt x="489291" y="932339"/>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489270" y="5009930"/>
        <a:ext cx="52646" cy="52646"/>
      </dsp:txXfrm>
    </dsp:sp>
    <dsp:sp modelId="{21119A41-9AC8-449D-8754-B31075A754D7}">
      <dsp:nvSpPr>
        <dsp:cNvPr id="0" name=""/>
        <dsp:cNvSpPr/>
      </dsp:nvSpPr>
      <dsp:spPr>
        <a:xfrm>
          <a:off x="4270948" y="4524363"/>
          <a:ext cx="489291" cy="91440"/>
        </a:xfrm>
        <a:custGeom>
          <a:avLst/>
          <a:gdLst/>
          <a:ahLst/>
          <a:cxnLst/>
          <a:rect l="0" t="0" r="0" b="0"/>
          <a:pathLst>
            <a:path>
              <a:moveTo>
                <a:pt x="0" y="45720"/>
              </a:moveTo>
              <a:lnTo>
                <a:pt x="489291" y="45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503361" y="4557851"/>
        <a:ext cx="24464" cy="24464"/>
      </dsp:txXfrm>
    </dsp:sp>
    <dsp:sp modelId="{ADC38D4D-B7DA-496F-A930-310C01321AC1}">
      <dsp:nvSpPr>
        <dsp:cNvPr id="0" name=""/>
        <dsp:cNvSpPr/>
      </dsp:nvSpPr>
      <dsp:spPr>
        <a:xfrm>
          <a:off x="7206698" y="3592024"/>
          <a:ext cx="489291" cy="91440"/>
        </a:xfrm>
        <a:custGeom>
          <a:avLst/>
          <a:gdLst/>
          <a:ahLst/>
          <a:cxnLst/>
          <a:rect l="0" t="0" r="0" b="0"/>
          <a:pathLst>
            <a:path>
              <a:moveTo>
                <a:pt x="0" y="45720"/>
              </a:moveTo>
              <a:lnTo>
                <a:pt x="489291" y="4572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7439111" y="3625512"/>
        <a:ext cx="24464" cy="24464"/>
      </dsp:txXfrm>
    </dsp:sp>
    <dsp:sp modelId="{287B5871-41B4-40E1-A42A-B81F0E7521BD}">
      <dsp:nvSpPr>
        <dsp:cNvPr id="0" name=""/>
        <dsp:cNvSpPr/>
      </dsp:nvSpPr>
      <dsp:spPr>
        <a:xfrm>
          <a:off x="4270948" y="3637744"/>
          <a:ext cx="489291" cy="932339"/>
        </a:xfrm>
        <a:custGeom>
          <a:avLst/>
          <a:gdLst/>
          <a:ahLst/>
          <a:cxnLst/>
          <a:rect l="0" t="0" r="0" b="0"/>
          <a:pathLst>
            <a:path>
              <a:moveTo>
                <a:pt x="0" y="932339"/>
              </a:moveTo>
              <a:lnTo>
                <a:pt x="244645" y="932339"/>
              </a:lnTo>
              <a:lnTo>
                <a:pt x="244645" y="0"/>
              </a:lnTo>
              <a:lnTo>
                <a:pt x="48929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489270" y="4077590"/>
        <a:ext cx="52646" cy="52646"/>
      </dsp:txXfrm>
    </dsp:sp>
    <dsp:sp modelId="{68657298-584E-4631-9031-551A45B2296A}">
      <dsp:nvSpPr>
        <dsp:cNvPr id="0" name=""/>
        <dsp:cNvSpPr/>
      </dsp:nvSpPr>
      <dsp:spPr>
        <a:xfrm>
          <a:off x="1335198" y="2472320"/>
          <a:ext cx="489291" cy="2097763"/>
        </a:xfrm>
        <a:custGeom>
          <a:avLst/>
          <a:gdLst/>
          <a:ahLst/>
          <a:cxnLst/>
          <a:rect l="0" t="0" r="0" b="0"/>
          <a:pathLst>
            <a:path>
              <a:moveTo>
                <a:pt x="0" y="0"/>
              </a:moveTo>
              <a:lnTo>
                <a:pt x="244645" y="0"/>
              </a:lnTo>
              <a:lnTo>
                <a:pt x="244645" y="2097763"/>
              </a:lnTo>
              <a:lnTo>
                <a:pt x="489291" y="2097763"/>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de-DE" sz="700" kern="1200" dirty="0"/>
        </a:p>
      </dsp:txBody>
      <dsp:txXfrm>
        <a:off x="1525992" y="3467350"/>
        <a:ext cx="107703" cy="107703"/>
      </dsp:txXfrm>
    </dsp:sp>
    <dsp:sp modelId="{6155F223-FE71-4F0E-A6FC-0C0B82ADE203}">
      <dsp:nvSpPr>
        <dsp:cNvPr id="0" name=""/>
        <dsp:cNvSpPr/>
      </dsp:nvSpPr>
      <dsp:spPr>
        <a:xfrm>
          <a:off x="4270948" y="2239235"/>
          <a:ext cx="489291" cy="466169"/>
        </a:xfrm>
        <a:custGeom>
          <a:avLst/>
          <a:gdLst/>
          <a:ahLst/>
          <a:cxnLst/>
          <a:rect l="0" t="0" r="0" b="0"/>
          <a:pathLst>
            <a:path>
              <a:moveTo>
                <a:pt x="0" y="0"/>
              </a:moveTo>
              <a:lnTo>
                <a:pt x="244645" y="0"/>
              </a:lnTo>
              <a:lnTo>
                <a:pt x="244645" y="466169"/>
              </a:lnTo>
              <a:lnTo>
                <a:pt x="489291" y="466169"/>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498698" y="2455425"/>
        <a:ext cx="33790" cy="33790"/>
      </dsp:txXfrm>
    </dsp:sp>
    <dsp:sp modelId="{D168C896-46F5-4B4D-858D-708657BE29FF}">
      <dsp:nvSpPr>
        <dsp:cNvPr id="0" name=""/>
        <dsp:cNvSpPr/>
      </dsp:nvSpPr>
      <dsp:spPr>
        <a:xfrm>
          <a:off x="4270948" y="1773065"/>
          <a:ext cx="489291" cy="466169"/>
        </a:xfrm>
        <a:custGeom>
          <a:avLst/>
          <a:gdLst/>
          <a:ahLst/>
          <a:cxnLst/>
          <a:rect l="0" t="0" r="0" b="0"/>
          <a:pathLst>
            <a:path>
              <a:moveTo>
                <a:pt x="0" y="466169"/>
              </a:moveTo>
              <a:lnTo>
                <a:pt x="244645" y="466169"/>
              </a:lnTo>
              <a:lnTo>
                <a:pt x="244645" y="0"/>
              </a:lnTo>
              <a:lnTo>
                <a:pt x="489291" y="0"/>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4498698" y="1989255"/>
        <a:ext cx="33790" cy="33790"/>
      </dsp:txXfrm>
    </dsp:sp>
    <dsp:sp modelId="{3468FA60-7CA4-4EB5-9263-BF79E1A171C7}">
      <dsp:nvSpPr>
        <dsp:cNvPr id="0" name=""/>
        <dsp:cNvSpPr/>
      </dsp:nvSpPr>
      <dsp:spPr>
        <a:xfrm>
          <a:off x="1335198" y="2239235"/>
          <a:ext cx="489291" cy="233084"/>
        </a:xfrm>
        <a:custGeom>
          <a:avLst/>
          <a:gdLst/>
          <a:ahLst/>
          <a:cxnLst/>
          <a:rect l="0" t="0" r="0" b="0"/>
          <a:pathLst>
            <a:path>
              <a:moveTo>
                <a:pt x="0" y="233084"/>
              </a:moveTo>
              <a:lnTo>
                <a:pt x="244645" y="233084"/>
              </a:lnTo>
              <a:lnTo>
                <a:pt x="244645" y="0"/>
              </a:lnTo>
              <a:lnTo>
                <a:pt x="489291" y="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1566294" y="2342228"/>
        <a:ext cx="27098" cy="27098"/>
      </dsp:txXfrm>
    </dsp:sp>
    <dsp:sp modelId="{45559B72-6B63-4D68-9E3B-D8D5049C80CC}">
      <dsp:nvSpPr>
        <dsp:cNvPr id="0" name=""/>
        <dsp:cNvSpPr/>
      </dsp:nvSpPr>
      <dsp:spPr>
        <a:xfrm>
          <a:off x="1335198" y="1306896"/>
          <a:ext cx="489291" cy="1165424"/>
        </a:xfrm>
        <a:custGeom>
          <a:avLst/>
          <a:gdLst/>
          <a:ahLst/>
          <a:cxnLst/>
          <a:rect l="0" t="0" r="0" b="0"/>
          <a:pathLst>
            <a:path>
              <a:moveTo>
                <a:pt x="0" y="1165424"/>
              </a:moveTo>
              <a:lnTo>
                <a:pt x="244645" y="1165424"/>
              </a:lnTo>
              <a:lnTo>
                <a:pt x="244645" y="0"/>
              </a:lnTo>
              <a:lnTo>
                <a:pt x="489291" y="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DE" sz="500" kern="1200" dirty="0"/>
        </a:p>
      </dsp:txBody>
      <dsp:txXfrm>
        <a:off x="1548244" y="1858009"/>
        <a:ext cx="63198" cy="63198"/>
      </dsp:txXfrm>
    </dsp:sp>
    <dsp:sp modelId="{68EE4BA3-C3BC-4807-BD75-33C428033510}">
      <dsp:nvSpPr>
        <dsp:cNvPr id="0" name=""/>
        <dsp:cNvSpPr/>
      </dsp:nvSpPr>
      <dsp:spPr>
        <a:xfrm>
          <a:off x="1335198" y="374557"/>
          <a:ext cx="489291" cy="2097763"/>
        </a:xfrm>
        <a:custGeom>
          <a:avLst/>
          <a:gdLst/>
          <a:ahLst/>
          <a:cxnLst/>
          <a:rect l="0" t="0" r="0" b="0"/>
          <a:pathLst>
            <a:path>
              <a:moveTo>
                <a:pt x="0" y="2097763"/>
              </a:moveTo>
              <a:lnTo>
                <a:pt x="244645" y="2097763"/>
              </a:lnTo>
              <a:lnTo>
                <a:pt x="244645" y="0"/>
              </a:lnTo>
              <a:lnTo>
                <a:pt x="489291" y="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de-DE" sz="700" kern="1200" dirty="0"/>
        </a:p>
      </dsp:txBody>
      <dsp:txXfrm>
        <a:off x="1525992" y="1369586"/>
        <a:ext cx="107703" cy="107703"/>
      </dsp:txXfrm>
    </dsp:sp>
    <dsp:sp modelId="{54D94DCA-D6F4-48EC-B06E-323BDBEDDD3C}">
      <dsp:nvSpPr>
        <dsp:cNvPr id="0" name=""/>
        <dsp:cNvSpPr/>
      </dsp:nvSpPr>
      <dsp:spPr>
        <a:xfrm rot="16200000">
          <a:off x="-1000556" y="2099384"/>
          <a:ext cx="3925638" cy="745871"/>
        </a:xfrm>
        <a:prstGeom prst="rect">
          <a:avLst/>
        </a:prstGeom>
        <a:solidFill>
          <a:srgbClr val="FFC000"/>
        </a:solidFill>
        <a:ln>
          <a:noFill/>
        </a:ln>
        <a:effectLst>
          <a:outerShdw blurRad="38100" dist="17779"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2044700">
            <a:lnSpc>
              <a:spcPct val="90000"/>
            </a:lnSpc>
            <a:spcBef>
              <a:spcPct val="0"/>
            </a:spcBef>
            <a:spcAft>
              <a:spcPct val="35000"/>
            </a:spcAft>
          </a:pPr>
          <a:r>
            <a:rPr lang="de-DE" sz="4600" kern="1200" dirty="0" smtClean="0">
              <a:solidFill>
                <a:schemeClr val="tx1"/>
              </a:solidFill>
            </a:rPr>
            <a:t>Peplink-connect</a:t>
          </a:r>
          <a:endParaRPr lang="de-DE" sz="4600" kern="1200" dirty="0">
            <a:solidFill>
              <a:schemeClr val="tx1"/>
            </a:solidFill>
          </a:endParaRPr>
        </a:p>
      </dsp:txBody>
      <dsp:txXfrm>
        <a:off x="-1000556" y="2099384"/>
        <a:ext cx="3925638" cy="745871"/>
      </dsp:txXfrm>
    </dsp:sp>
    <dsp:sp modelId="{3AD6CF1A-543F-4012-BCB2-EE36E08EC317}">
      <dsp:nvSpPr>
        <dsp:cNvPr id="0" name=""/>
        <dsp:cNvSpPr/>
      </dsp:nvSpPr>
      <dsp:spPr>
        <a:xfrm>
          <a:off x="1824490" y="1621"/>
          <a:ext cx="2446458" cy="745871"/>
        </a:xfrm>
        <a:prstGeom prst="rect">
          <a:avLst/>
        </a:prstGeom>
        <a:gradFill rotWithShape="0">
          <a:gsLst>
            <a:gs pos="0">
              <a:schemeClr val="accent1">
                <a:hueOff val="0"/>
                <a:satOff val="0"/>
                <a:lumOff val="0"/>
                <a:alphaOff val="0"/>
              </a:schemeClr>
            </a:gs>
            <a:gs pos="90000">
              <a:schemeClr val="accent1">
                <a:hueOff val="0"/>
                <a:satOff val="0"/>
                <a:lumOff val="0"/>
                <a:alphaOff val="0"/>
                <a:shade val="100000"/>
              </a:schemeClr>
            </a:gs>
            <a:gs pos="100000">
              <a:schemeClr val="accent1">
                <a:hueOff val="0"/>
                <a:satOff val="0"/>
                <a:lumOff val="0"/>
                <a:alphaOff val="0"/>
                <a:shade val="85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kern="1200" dirty="0" smtClean="0">
              <a:solidFill>
                <a:schemeClr val="tx1"/>
              </a:solidFill>
            </a:rPr>
            <a:t>index.php</a:t>
          </a:r>
          <a:endParaRPr lang="de-DE" sz="1200" kern="1200" dirty="0">
            <a:solidFill>
              <a:schemeClr val="tx1"/>
            </a:solidFill>
          </a:endParaRPr>
        </a:p>
      </dsp:txBody>
      <dsp:txXfrm>
        <a:off x="1824490" y="1621"/>
        <a:ext cx="2446458" cy="745871"/>
      </dsp:txXfrm>
    </dsp:sp>
    <dsp:sp modelId="{0683158D-36ED-44C0-9128-F55F6BC84CCA}">
      <dsp:nvSpPr>
        <dsp:cNvPr id="0" name=""/>
        <dsp:cNvSpPr/>
      </dsp:nvSpPr>
      <dsp:spPr>
        <a:xfrm>
          <a:off x="1824490" y="933960"/>
          <a:ext cx="2446458" cy="745871"/>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tx1"/>
              </a:solidFill>
            </a:rPr>
            <a:t>config</a:t>
          </a:r>
          <a:endParaRPr lang="de-DE" sz="1200" b="1" kern="1200" dirty="0">
            <a:solidFill>
              <a:schemeClr val="tx1"/>
            </a:solidFill>
          </a:endParaRPr>
        </a:p>
      </dsp:txBody>
      <dsp:txXfrm>
        <a:off x="1824490" y="933960"/>
        <a:ext cx="2446458" cy="745871"/>
      </dsp:txXfrm>
    </dsp:sp>
    <dsp:sp modelId="{45CBDAAF-0F27-4085-8106-93BA127F5B3B}">
      <dsp:nvSpPr>
        <dsp:cNvPr id="0" name=""/>
        <dsp:cNvSpPr/>
      </dsp:nvSpPr>
      <dsp:spPr>
        <a:xfrm>
          <a:off x="1824490" y="1866299"/>
          <a:ext cx="2446458" cy="745871"/>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tx1"/>
              </a:solidFill>
            </a:rPr>
            <a:t>public</a:t>
          </a:r>
          <a:endParaRPr lang="de-DE" sz="1200" b="1" kern="1200" dirty="0">
            <a:solidFill>
              <a:schemeClr val="tx1"/>
            </a:solidFill>
          </a:endParaRPr>
        </a:p>
      </dsp:txBody>
      <dsp:txXfrm>
        <a:off x="1824490" y="1866299"/>
        <a:ext cx="2446458" cy="745871"/>
      </dsp:txXfrm>
    </dsp:sp>
    <dsp:sp modelId="{FA9A3D13-11A5-4A99-9397-5EF4ABA16FF7}">
      <dsp:nvSpPr>
        <dsp:cNvPr id="0" name=""/>
        <dsp:cNvSpPr/>
      </dsp:nvSpPr>
      <dsp:spPr>
        <a:xfrm>
          <a:off x="4760239" y="1400130"/>
          <a:ext cx="2446458" cy="745871"/>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tx1"/>
              </a:solidFill>
            </a:rPr>
            <a:t>css</a:t>
          </a:r>
          <a:endParaRPr lang="de-DE" sz="1200" b="1" kern="1200" dirty="0">
            <a:solidFill>
              <a:schemeClr val="tx1"/>
            </a:solidFill>
          </a:endParaRPr>
        </a:p>
      </dsp:txBody>
      <dsp:txXfrm>
        <a:off x="4760239" y="1400130"/>
        <a:ext cx="2446458" cy="745871"/>
      </dsp:txXfrm>
    </dsp:sp>
    <dsp:sp modelId="{9C8884B7-E891-4400-9717-6B3AB48D3228}">
      <dsp:nvSpPr>
        <dsp:cNvPr id="0" name=""/>
        <dsp:cNvSpPr/>
      </dsp:nvSpPr>
      <dsp:spPr>
        <a:xfrm>
          <a:off x="4760239" y="2332469"/>
          <a:ext cx="2446458" cy="745871"/>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tx1"/>
              </a:solidFill>
            </a:rPr>
            <a:t>images</a:t>
          </a:r>
          <a:endParaRPr lang="de-DE" sz="1200" b="1" kern="1200" dirty="0">
            <a:solidFill>
              <a:schemeClr val="tx1"/>
            </a:solidFill>
          </a:endParaRPr>
        </a:p>
      </dsp:txBody>
      <dsp:txXfrm>
        <a:off x="4760239" y="2332469"/>
        <a:ext cx="2446458" cy="745871"/>
      </dsp:txXfrm>
    </dsp:sp>
    <dsp:sp modelId="{F99B345F-CB2E-4BAE-A625-5095AAD4EBB3}">
      <dsp:nvSpPr>
        <dsp:cNvPr id="0" name=""/>
        <dsp:cNvSpPr/>
      </dsp:nvSpPr>
      <dsp:spPr>
        <a:xfrm>
          <a:off x="1824490" y="4197147"/>
          <a:ext cx="2446458" cy="745871"/>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tx1"/>
              </a:solidFill>
            </a:rPr>
            <a:t>src</a:t>
          </a:r>
          <a:endParaRPr lang="de-DE" sz="1200" b="1" kern="1200" dirty="0">
            <a:solidFill>
              <a:schemeClr val="tx1"/>
            </a:solidFill>
          </a:endParaRPr>
        </a:p>
      </dsp:txBody>
      <dsp:txXfrm>
        <a:off x="1824490" y="4197147"/>
        <a:ext cx="2446458" cy="745871"/>
      </dsp:txXfrm>
    </dsp:sp>
    <dsp:sp modelId="{7012A721-2984-4E2A-9DE5-F5242DC68D75}">
      <dsp:nvSpPr>
        <dsp:cNvPr id="0" name=""/>
        <dsp:cNvSpPr/>
      </dsp:nvSpPr>
      <dsp:spPr>
        <a:xfrm>
          <a:off x="4760239" y="3264808"/>
          <a:ext cx="2446458" cy="745871"/>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tx1"/>
              </a:solidFill>
            </a:rPr>
            <a:t>api</a:t>
          </a:r>
          <a:endParaRPr lang="de-DE" sz="1200" b="1" kern="1200" dirty="0">
            <a:solidFill>
              <a:schemeClr val="tx1"/>
            </a:solidFill>
          </a:endParaRPr>
        </a:p>
      </dsp:txBody>
      <dsp:txXfrm>
        <a:off x="4760239" y="3264808"/>
        <a:ext cx="2446458" cy="745871"/>
      </dsp:txXfrm>
    </dsp:sp>
    <dsp:sp modelId="{0C1F70D2-5CE7-4E3B-8AB7-127FFBD80AB8}">
      <dsp:nvSpPr>
        <dsp:cNvPr id="0" name=""/>
        <dsp:cNvSpPr/>
      </dsp:nvSpPr>
      <dsp:spPr>
        <a:xfrm>
          <a:off x="7695989" y="3264808"/>
          <a:ext cx="2446458" cy="745871"/>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tx1"/>
              </a:solidFill>
            </a:rPr>
            <a:t>data</a:t>
          </a:r>
          <a:endParaRPr lang="de-DE" sz="1200" b="1" kern="1200" dirty="0">
            <a:solidFill>
              <a:schemeClr val="tx1"/>
            </a:solidFill>
          </a:endParaRPr>
        </a:p>
      </dsp:txBody>
      <dsp:txXfrm>
        <a:off x="7695989" y="3264808"/>
        <a:ext cx="2446458" cy="745871"/>
      </dsp:txXfrm>
    </dsp:sp>
    <dsp:sp modelId="{FBE645CC-375E-4394-B378-7D923B8728CD}">
      <dsp:nvSpPr>
        <dsp:cNvPr id="0" name=""/>
        <dsp:cNvSpPr/>
      </dsp:nvSpPr>
      <dsp:spPr>
        <a:xfrm>
          <a:off x="4760239" y="4197147"/>
          <a:ext cx="2446458" cy="745871"/>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tx1"/>
              </a:solidFill>
            </a:rPr>
            <a:t>inc</a:t>
          </a:r>
          <a:endParaRPr lang="de-DE" sz="1200" b="1" kern="1200" dirty="0">
            <a:solidFill>
              <a:schemeClr val="tx1"/>
            </a:solidFill>
          </a:endParaRPr>
        </a:p>
      </dsp:txBody>
      <dsp:txXfrm>
        <a:off x="4760239" y="4197147"/>
        <a:ext cx="2446458" cy="745871"/>
      </dsp:txXfrm>
    </dsp:sp>
    <dsp:sp modelId="{16773EF3-F6D3-4908-AF3E-B618BD1E1542}">
      <dsp:nvSpPr>
        <dsp:cNvPr id="0" name=""/>
        <dsp:cNvSpPr/>
      </dsp:nvSpPr>
      <dsp:spPr>
        <a:xfrm>
          <a:off x="4760239" y="5129487"/>
          <a:ext cx="2446458" cy="745871"/>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tx1"/>
              </a:solidFill>
            </a:rPr>
            <a:t>libs</a:t>
          </a:r>
          <a:endParaRPr lang="de-DE" sz="1200" b="1" kern="1200" dirty="0">
            <a:solidFill>
              <a:schemeClr val="tx1"/>
            </a:solidFill>
          </a:endParaRPr>
        </a:p>
      </dsp:txBody>
      <dsp:txXfrm>
        <a:off x="4760239" y="5129487"/>
        <a:ext cx="2446458" cy="7458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C3892-33D3-4E7A-858F-C3F46DD52B50}">
      <dsp:nvSpPr>
        <dsp:cNvPr id="0" name=""/>
        <dsp:cNvSpPr/>
      </dsp:nvSpPr>
      <dsp:spPr>
        <a:xfrm>
          <a:off x="3946037" y="214697"/>
          <a:ext cx="5919057" cy="5113907"/>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7A3E9D"/>
              </a:solidFill>
              <a:effectLst/>
              <a:latin typeface="Calibri" panose="020F0502020204030204" pitchFamily="34" charset="0"/>
              <a:cs typeface="Calibri" panose="020F0502020204030204" pitchFamily="34" charset="0"/>
            </a:rPr>
            <a:t>config</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1" kern="1200" dirty="0">
            <a:latin typeface="Calibri" panose="020F0502020204030204" pitchFamily="34" charset="0"/>
            <a:cs typeface="Calibri" panose="020F0502020204030204" pitchFamily="34" charset="0"/>
          </a:endParaRPr>
        </a:p>
        <a:p>
          <a:pPr marL="114300" lvl="2"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file_api</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9C5D27"/>
              </a:solidFill>
              <a:effectLst/>
              <a:latin typeface="Calibri" panose="020F0502020204030204" pitchFamily="34" charset="0"/>
              <a:cs typeface="Calibri" panose="020F0502020204030204" pitchFamily="34" charset="0"/>
            </a:rPr>
            <a:t>__DIR__</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/../src/api/api_peplink_connect.php</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114300" lvl="2"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cookie</a:t>
          </a:r>
          <a:r>
            <a:rPr lang="de-DE" sz="1050" b="0" kern="1200" dirty="0" smtClean="0">
              <a:solidFill>
                <a:srgbClr val="777777"/>
              </a:solidFill>
              <a:effectLst/>
              <a:latin typeface="Calibri" panose="020F0502020204030204" pitchFamily="34" charset="0"/>
              <a:cs typeface="Calibri" panose="020F0502020204030204" pitchFamily="34" charset="0"/>
            </a:rPr>
            <a:t>‚            </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9C5D27"/>
              </a:solidFill>
              <a:effectLst/>
              <a:latin typeface="Calibri" panose="020F0502020204030204" pitchFamily="34" charset="0"/>
              <a:cs typeface="Calibri" panose="020F0502020204030204" pitchFamily="34" charset="0"/>
            </a:rPr>
            <a:t>__DIR__</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/../src/api/data/api_cookie.txt</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114300" lvl="2"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login_file‘</a:t>
          </a:r>
          <a:r>
            <a:rPr lang="de-DE" sz="1050" b="0" kern="1200" dirty="0" smtClean="0">
              <a:solidFill>
                <a:srgbClr val="777777"/>
              </a:solidFill>
              <a:effectLst/>
              <a:latin typeface="Calibri" panose="020F0502020204030204" pitchFamily="34" charset="0"/>
              <a:cs typeface="Calibri" panose="020F0502020204030204" pitchFamily="34" charset="0"/>
            </a:rPr>
            <a:t>        </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9C5D27"/>
              </a:solidFill>
              <a:effectLst/>
              <a:latin typeface="Calibri" panose="020F0502020204030204" pitchFamily="34" charset="0"/>
              <a:cs typeface="Calibri" panose="020F0502020204030204" pitchFamily="34" charset="0"/>
            </a:rPr>
            <a:t>__DIR__</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/../src/api/data/login.json</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114300" lvl="2"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file</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9C5D27"/>
              </a:solidFill>
              <a:effectLst/>
              <a:latin typeface="Calibri" panose="020F0502020204030204" pitchFamily="34" charset="0"/>
              <a:cs typeface="Calibri" panose="020F0502020204030204" pitchFamily="34" charset="0"/>
            </a:rPr>
            <a:t>__DIR__</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/../src/api/data/wantest.json</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114300" lvl="2"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file2‘</a:t>
          </a:r>
          <a:r>
            <a:rPr lang="de-DE" sz="1050" b="0" kern="1200" dirty="0" smtClean="0">
              <a:solidFill>
                <a:srgbClr val="777777"/>
              </a:solidFill>
              <a:effectLst/>
              <a:latin typeface="Calibri" panose="020F0502020204030204" pitchFamily="34" charset="0"/>
              <a:cs typeface="Calibri" panose="020F0502020204030204" pitchFamily="34" charset="0"/>
            </a:rPr>
            <a:t>        </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9C5D27"/>
              </a:solidFill>
              <a:effectLst/>
              <a:latin typeface="Calibri" panose="020F0502020204030204" pitchFamily="34" charset="0"/>
              <a:cs typeface="Calibri" panose="020F0502020204030204" pitchFamily="34" charset="0"/>
            </a:rPr>
            <a:t>__DIR__</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/../src/api/data/pepvpn.json</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114300" lvl="2"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method</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AES-256-CBC</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114300" lvl="2"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key_schluessel</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448C27"/>
              </a:solidFill>
              <a:effectLst/>
              <a:latin typeface="Calibri" panose="020F0502020204030204" pitchFamily="34" charset="0"/>
              <a:cs typeface="Calibri" panose="020F0502020204030204" pitchFamily="34" charset="0"/>
            </a:rPr>
            <a:t>033760fa712ab328cdcf063f5b19c93f74673488b8802e                               		        9d1fe14d8d3b9a0b52b2855759a10ea2b</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114300" lvl="2"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iv</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1234567812345678</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r>
            <a:rPr lang="ru-RU" sz="1050" b="0" kern="1200" dirty="0" smtClean="0">
              <a:solidFill>
                <a:srgbClr val="777777"/>
              </a:solidFill>
              <a:effectLst/>
              <a:latin typeface="Calibri" panose="020F0502020204030204" pitchFamily="34" charset="0"/>
              <a:cs typeface="Calibri" panose="020F0502020204030204" pitchFamily="34" charset="0"/>
            </a:rPr>
            <a:t>];</a:t>
          </a:r>
          <a:endParaRPr lang="ru-RU"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7A3E9D"/>
              </a:solidFill>
              <a:effectLst/>
              <a:latin typeface="Calibri" panose="020F0502020204030204" pitchFamily="34" charset="0"/>
              <a:cs typeface="Calibri" panose="020F0502020204030204" pitchFamily="34" charset="0"/>
            </a:rPr>
            <a:t>aktualisieren</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9C5D27"/>
              </a:solidFill>
              <a:effectLst/>
              <a:latin typeface="Calibri" panose="020F0502020204030204" pitchFamily="34" charset="0"/>
              <a:cs typeface="Calibri" panose="020F0502020204030204" pitchFamily="34" charset="0"/>
            </a:rPr>
            <a:t>5</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ru-RU"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7A3E9D"/>
              </a:solidFill>
              <a:effectLst/>
              <a:latin typeface="Calibri" panose="020F0502020204030204" pitchFamily="34" charset="0"/>
              <a:cs typeface="Calibri" panose="020F0502020204030204" pitchFamily="34" charset="0"/>
            </a:rPr>
            <a:t>setIntervalvpn</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7A3E9D"/>
              </a:solidFill>
              <a:effectLst/>
              <a:latin typeface="Calibri" panose="020F0502020204030204" pitchFamily="34" charset="0"/>
              <a:cs typeface="Calibri" panose="020F0502020204030204" pitchFamily="34" charset="0"/>
            </a:rPr>
            <a:t>aktualisieren</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9C5D27"/>
              </a:solidFill>
              <a:effectLst/>
              <a:latin typeface="Calibri" panose="020F0502020204030204" pitchFamily="34" charset="0"/>
              <a:cs typeface="Calibri" panose="020F0502020204030204" pitchFamily="34" charset="0"/>
            </a:rPr>
            <a:t>1000</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7A3E9D"/>
              </a:solidFill>
              <a:effectLst/>
              <a:latin typeface="Calibri" panose="020F0502020204030204" pitchFamily="34" charset="0"/>
              <a:cs typeface="Calibri" panose="020F0502020204030204" pitchFamily="34" charset="0"/>
            </a:rPr>
            <a:t>setIntervalwan</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9C5D27"/>
              </a:solidFill>
              <a:effectLst/>
              <a:latin typeface="Calibri" panose="020F0502020204030204" pitchFamily="34" charset="0"/>
              <a:cs typeface="Calibri" panose="020F0502020204030204" pitchFamily="34" charset="0"/>
            </a:rPr>
            <a:t>10000</a:t>
          </a:r>
          <a:r>
            <a:rPr lang="de-DE" sz="1050" b="0" kern="1200" dirty="0" smtClean="0">
              <a:solidFill>
                <a:srgbClr val="777777"/>
              </a:solidFill>
              <a:effectLst/>
              <a:latin typeface="Calibri" panose="020F0502020204030204" pitchFamily="34" charset="0"/>
              <a:cs typeface="Calibri" panose="020F0502020204030204" pitchFamily="34" charset="0"/>
            </a:rPr>
            <a:t>;</a:t>
          </a:r>
          <a:endParaRPr lang="de-DE"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endParaRPr lang="de-DE"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r>
            <a:rPr lang="de-DE" sz="1050" b="0" kern="1200" dirty="0" smtClean="0">
              <a:solidFill>
                <a:srgbClr val="91B3E0"/>
              </a:solidFill>
              <a:effectLst/>
              <a:latin typeface="Calibri" panose="020F0502020204030204" pitchFamily="34" charset="0"/>
              <a:cs typeface="Calibri" panose="020F0502020204030204" pitchFamily="34" charset="0"/>
            </a:rPr>
            <a:t>&lt;!</a:t>
          </a:r>
          <a:r>
            <a:rPr lang="de-DE" sz="1050" b="0" kern="1200" dirty="0" smtClean="0">
              <a:solidFill>
                <a:srgbClr val="4B69C6"/>
              </a:solidFill>
              <a:effectLst/>
              <a:latin typeface="Calibri" panose="020F0502020204030204" pitchFamily="34" charset="0"/>
              <a:cs typeface="Calibri" panose="020F0502020204030204" pitchFamily="34" charset="0"/>
            </a:rPr>
            <a:t>DOCTYPE</a:t>
          </a:r>
          <a:r>
            <a:rPr lang="de-DE" sz="1050" b="0" kern="1200" dirty="0" smtClean="0">
              <a:solidFill>
                <a:srgbClr val="91B3E0"/>
              </a:solidFill>
              <a:effectLst/>
              <a:latin typeface="Calibri" panose="020F0502020204030204" pitchFamily="34" charset="0"/>
              <a:cs typeface="Calibri" panose="020F0502020204030204" pitchFamily="34" charset="0"/>
            </a:rPr>
            <a:t> </a:t>
          </a:r>
          <a:r>
            <a:rPr lang="de-DE" sz="1050" b="0" i="1" kern="1200" dirty="0" smtClean="0">
              <a:solidFill>
                <a:srgbClr val="8190A0"/>
              </a:solidFill>
              <a:effectLst/>
              <a:latin typeface="Calibri" panose="020F0502020204030204" pitchFamily="34" charset="0"/>
              <a:cs typeface="Calibri" panose="020F0502020204030204" pitchFamily="34" charset="0"/>
            </a:rPr>
            <a:t>html</a:t>
          </a:r>
          <a:r>
            <a:rPr lang="de-DE" sz="1050" b="0" kern="1200" dirty="0" smtClean="0">
              <a:solidFill>
                <a:srgbClr val="91B3E0"/>
              </a:solidFill>
              <a:effectLst/>
              <a:latin typeface="Calibri" panose="020F0502020204030204" pitchFamily="34" charset="0"/>
              <a:cs typeface="Calibri" panose="020F0502020204030204" pitchFamily="34" charset="0"/>
            </a:rPr>
            <a:t>&gt;</a:t>
          </a:r>
          <a:endParaRPr lang="de-DE"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r>
            <a:rPr lang="de-DE" sz="1050" b="0" kern="1200" dirty="0" smtClean="0">
              <a:solidFill>
                <a:srgbClr val="91B3E0"/>
              </a:solidFill>
              <a:effectLst/>
              <a:latin typeface="Calibri" panose="020F0502020204030204" pitchFamily="34" charset="0"/>
              <a:cs typeface="Calibri" panose="020F0502020204030204" pitchFamily="34" charset="0"/>
            </a:rPr>
            <a:t>&lt;</a:t>
          </a:r>
          <a:r>
            <a:rPr lang="de-DE" sz="1050" b="0" kern="1200" dirty="0" smtClean="0">
              <a:solidFill>
                <a:srgbClr val="4B69C6"/>
              </a:solidFill>
              <a:effectLst/>
              <a:latin typeface="Calibri" panose="020F0502020204030204" pitchFamily="34" charset="0"/>
              <a:cs typeface="Calibri" panose="020F0502020204030204" pitchFamily="34" charset="0"/>
            </a:rPr>
            <a:t>html</a:t>
          </a:r>
          <a:r>
            <a:rPr lang="de-DE" sz="1050" b="0" kern="1200" dirty="0" smtClean="0">
              <a:solidFill>
                <a:srgbClr val="91B3E0"/>
              </a:solidFill>
              <a:effectLst/>
              <a:latin typeface="Calibri" panose="020F0502020204030204" pitchFamily="34" charset="0"/>
              <a:cs typeface="Calibri" panose="020F0502020204030204" pitchFamily="34" charset="0"/>
            </a:rPr>
            <a:t>&gt;</a:t>
          </a:r>
          <a:endParaRPr lang="de-DE"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r>
            <a:rPr lang="de-DE" sz="1050" b="0" kern="1200" dirty="0" smtClean="0">
              <a:solidFill>
                <a:srgbClr val="91B3E0"/>
              </a:solidFill>
              <a:effectLst/>
              <a:latin typeface="Calibri" panose="020F0502020204030204" pitchFamily="34" charset="0"/>
              <a:cs typeface="Calibri" panose="020F0502020204030204" pitchFamily="34" charset="0"/>
            </a:rPr>
            <a:t>&lt;</a:t>
          </a:r>
          <a:r>
            <a:rPr lang="de-DE" sz="1050" b="0" kern="1200" dirty="0" smtClean="0">
              <a:solidFill>
                <a:srgbClr val="4B69C6"/>
              </a:solidFill>
              <a:effectLst/>
              <a:latin typeface="Calibri" panose="020F0502020204030204" pitchFamily="34" charset="0"/>
              <a:cs typeface="Calibri" panose="020F0502020204030204" pitchFamily="34" charset="0"/>
            </a:rPr>
            <a:t>div</a:t>
          </a:r>
          <a:r>
            <a:rPr lang="de-DE" sz="1050" b="0" kern="1200" dirty="0" smtClean="0">
              <a:solidFill>
                <a:srgbClr val="91B3E0"/>
              </a:solidFill>
              <a:effectLst/>
              <a:latin typeface="Calibri" panose="020F0502020204030204" pitchFamily="34" charset="0"/>
              <a:cs typeface="Calibri" panose="020F0502020204030204" pitchFamily="34" charset="0"/>
            </a:rPr>
            <a:t> </a:t>
          </a:r>
          <a:r>
            <a:rPr lang="de-DE" sz="1050" b="0" i="1" kern="1200" dirty="0" smtClean="0">
              <a:solidFill>
                <a:srgbClr val="8190A0"/>
              </a:solidFill>
              <a:effectLst/>
              <a:latin typeface="Calibri" panose="020F0502020204030204" pitchFamily="34" charset="0"/>
              <a:cs typeface="Calibri" panose="020F0502020204030204" pitchFamily="34" charset="0"/>
            </a:rPr>
            <a:t>class</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datavpn</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91B3E0"/>
              </a:solidFill>
              <a:effectLst/>
              <a:latin typeface="Calibri" panose="020F0502020204030204" pitchFamily="34" charset="0"/>
              <a:cs typeface="Calibri" panose="020F0502020204030204" pitchFamily="34" charset="0"/>
            </a:rPr>
            <a:t> </a:t>
          </a:r>
          <a:r>
            <a:rPr lang="de-DE" sz="1050" b="0" i="1" kern="1200" dirty="0" smtClean="0">
              <a:solidFill>
                <a:srgbClr val="8190A0"/>
              </a:solidFill>
              <a:effectLst/>
              <a:latin typeface="Calibri" panose="020F0502020204030204" pitchFamily="34" charset="0"/>
              <a:cs typeface="Calibri" panose="020F0502020204030204" pitchFamily="34" charset="0"/>
            </a:rPr>
            <a:t>data-attr</a:t>
          </a:r>
          <a:r>
            <a:rPr lang="de-DE" sz="1050" b="0" kern="1200" dirty="0" smtClean="0">
              <a:solidFill>
                <a:srgbClr val="777777"/>
              </a:solidFill>
              <a:effectLst/>
              <a:latin typeface="Calibri" panose="020F0502020204030204" pitchFamily="34" charset="0"/>
              <a:cs typeface="Calibri" panose="020F0502020204030204" pitchFamily="34" charset="0"/>
            </a:rPr>
            <a:t>="&lt;?=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7A3E9D"/>
              </a:solidFill>
              <a:effectLst/>
              <a:latin typeface="Calibri" panose="020F0502020204030204" pitchFamily="34" charset="0"/>
              <a:cs typeface="Calibri" panose="020F0502020204030204" pitchFamily="34" charset="0"/>
            </a:rPr>
            <a:t>setIntervalvpn</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91B3E0"/>
              </a:solidFill>
              <a:effectLst/>
              <a:latin typeface="Calibri" panose="020F0502020204030204" pitchFamily="34" charset="0"/>
              <a:cs typeface="Calibri" panose="020F0502020204030204" pitchFamily="34" charset="0"/>
            </a:rPr>
            <a:t>&gt;&lt;/</a:t>
          </a:r>
          <a:r>
            <a:rPr lang="de-DE" sz="1050" b="0" kern="1200" dirty="0" smtClean="0">
              <a:solidFill>
                <a:srgbClr val="4B69C6"/>
              </a:solidFill>
              <a:effectLst/>
              <a:latin typeface="Calibri" panose="020F0502020204030204" pitchFamily="34" charset="0"/>
              <a:cs typeface="Calibri" panose="020F0502020204030204" pitchFamily="34" charset="0"/>
            </a:rPr>
            <a:t>div</a:t>
          </a:r>
          <a:r>
            <a:rPr lang="de-DE" sz="1050" b="0" kern="1200" dirty="0" smtClean="0">
              <a:solidFill>
                <a:srgbClr val="91B3E0"/>
              </a:solidFill>
              <a:effectLst/>
              <a:latin typeface="Calibri" panose="020F0502020204030204" pitchFamily="34" charset="0"/>
              <a:cs typeface="Calibri" panose="020F0502020204030204" pitchFamily="34" charset="0"/>
            </a:rPr>
            <a:t>&gt;</a:t>
          </a:r>
          <a:endParaRPr lang="de-DE"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r>
            <a:rPr lang="de-DE" sz="1050" b="0" kern="1200" dirty="0" smtClean="0">
              <a:solidFill>
                <a:srgbClr val="91B3E0"/>
              </a:solidFill>
              <a:effectLst/>
              <a:latin typeface="Calibri" panose="020F0502020204030204" pitchFamily="34" charset="0"/>
              <a:cs typeface="Calibri" panose="020F0502020204030204" pitchFamily="34" charset="0"/>
            </a:rPr>
            <a:t>&lt;</a:t>
          </a:r>
          <a:r>
            <a:rPr lang="de-DE" sz="1050" b="0" kern="1200" dirty="0" smtClean="0">
              <a:solidFill>
                <a:srgbClr val="4B69C6"/>
              </a:solidFill>
              <a:effectLst/>
              <a:latin typeface="Calibri" panose="020F0502020204030204" pitchFamily="34" charset="0"/>
              <a:cs typeface="Calibri" panose="020F0502020204030204" pitchFamily="34" charset="0"/>
            </a:rPr>
            <a:t>div</a:t>
          </a:r>
          <a:r>
            <a:rPr lang="de-DE" sz="1050" b="0" kern="1200" dirty="0" smtClean="0">
              <a:solidFill>
                <a:srgbClr val="91B3E0"/>
              </a:solidFill>
              <a:effectLst/>
              <a:latin typeface="Calibri" panose="020F0502020204030204" pitchFamily="34" charset="0"/>
              <a:cs typeface="Calibri" panose="020F0502020204030204" pitchFamily="34" charset="0"/>
            </a:rPr>
            <a:t> </a:t>
          </a:r>
          <a:r>
            <a:rPr lang="de-DE" sz="1050" b="0" i="1" kern="1200" dirty="0" smtClean="0">
              <a:solidFill>
                <a:srgbClr val="8190A0"/>
              </a:solidFill>
              <a:effectLst/>
              <a:latin typeface="Calibri" panose="020F0502020204030204" pitchFamily="34" charset="0"/>
              <a:cs typeface="Calibri" panose="020F0502020204030204" pitchFamily="34" charset="0"/>
            </a:rPr>
            <a:t>class</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448C27"/>
              </a:solidFill>
              <a:effectLst/>
              <a:latin typeface="Calibri" panose="020F0502020204030204" pitchFamily="34" charset="0"/>
              <a:cs typeface="Calibri" panose="020F0502020204030204" pitchFamily="34" charset="0"/>
            </a:rPr>
            <a:t>datawan</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91B3E0"/>
              </a:solidFill>
              <a:effectLst/>
              <a:latin typeface="Calibri" panose="020F0502020204030204" pitchFamily="34" charset="0"/>
              <a:cs typeface="Calibri" panose="020F0502020204030204" pitchFamily="34" charset="0"/>
            </a:rPr>
            <a:t> </a:t>
          </a:r>
          <a:r>
            <a:rPr lang="de-DE" sz="1050" b="0" i="1" kern="1200" dirty="0" smtClean="0">
              <a:solidFill>
                <a:srgbClr val="8190A0"/>
              </a:solidFill>
              <a:effectLst/>
              <a:latin typeface="Calibri" panose="020F0502020204030204" pitchFamily="34" charset="0"/>
              <a:cs typeface="Calibri" panose="020F0502020204030204" pitchFamily="34" charset="0"/>
            </a:rPr>
            <a:t>data-attr</a:t>
          </a:r>
          <a:r>
            <a:rPr lang="de-DE" sz="1050" b="0" kern="1200" dirty="0" smtClean="0">
              <a:solidFill>
                <a:srgbClr val="777777"/>
              </a:solidFill>
              <a:effectLst/>
              <a:latin typeface="Calibri" panose="020F0502020204030204" pitchFamily="34" charset="0"/>
              <a:cs typeface="Calibri" panose="020F0502020204030204" pitchFamily="34" charset="0"/>
            </a:rPr>
            <a:t>="&lt;?=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7A3E9D"/>
              </a:solidFill>
              <a:effectLst/>
              <a:latin typeface="Calibri" panose="020F0502020204030204" pitchFamily="34" charset="0"/>
              <a:cs typeface="Calibri" panose="020F0502020204030204" pitchFamily="34" charset="0"/>
            </a:rPr>
            <a:t>setIntervalwan</a:t>
          </a:r>
          <a:r>
            <a:rPr lang="de-DE" sz="1050" b="0" kern="1200" dirty="0" smtClean="0">
              <a:solidFill>
                <a:srgbClr val="777777"/>
              </a:solidFill>
              <a:effectLst/>
              <a:latin typeface="Calibri" panose="020F0502020204030204" pitchFamily="34" charset="0"/>
              <a:cs typeface="Calibri" panose="020F0502020204030204" pitchFamily="34" charset="0"/>
            </a:rPr>
            <a:t>;</a:t>
          </a:r>
          <a:r>
            <a:rPr lang="de-DE" sz="1050" b="0" kern="1200" dirty="0" smtClean="0">
              <a:solidFill>
                <a:srgbClr val="333333"/>
              </a:solidFill>
              <a:effectLst/>
              <a:latin typeface="Calibri" panose="020F0502020204030204" pitchFamily="34" charset="0"/>
              <a:cs typeface="Calibri" panose="020F0502020204030204" pitchFamily="34" charset="0"/>
            </a:rPr>
            <a:t> </a:t>
          </a:r>
          <a:r>
            <a:rPr lang="de-DE" sz="1050" b="0" kern="1200" dirty="0" smtClean="0">
              <a:solidFill>
                <a:srgbClr val="777777"/>
              </a:solidFill>
              <a:effectLst/>
              <a:latin typeface="Calibri" panose="020F0502020204030204" pitchFamily="34" charset="0"/>
              <a:cs typeface="Calibri" panose="020F0502020204030204" pitchFamily="34" charset="0"/>
            </a:rPr>
            <a:t>?&gt;"</a:t>
          </a:r>
          <a:r>
            <a:rPr lang="de-DE" sz="1050" b="0" kern="1200" dirty="0" smtClean="0">
              <a:solidFill>
                <a:srgbClr val="91B3E0"/>
              </a:solidFill>
              <a:effectLst/>
              <a:latin typeface="Calibri" panose="020F0502020204030204" pitchFamily="34" charset="0"/>
              <a:cs typeface="Calibri" panose="020F0502020204030204" pitchFamily="34" charset="0"/>
            </a:rPr>
            <a:t>&gt;&lt;/</a:t>
          </a:r>
          <a:r>
            <a:rPr lang="de-DE" sz="1050" b="0" kern="1200" dirty="0" smtClean="0">
              <a:solidFill>
                <a:srgbClr val="4B69C6"/>
              </a:solidFill>
              <a:effectLst/>
              <a:latin typeface="Calibri" panose="020F0502020204030204" pitchFamily="34" charset="0"/>
              <a:cs typeface="Calibri" panose="020F0502020204030204" pitchFamily="34" charset="0"/>
            </a:rPr>
            <a:t>div</a:t>
          </a:r>
          <a:r>
            <a:rPr lang="de-DE" sz="1050" b="0" kern="1200" dirty="0" smtClean="0">
              <a:solidFill>
                <a:srgbClr val="91B3E0"/>
              </a:solidFill>
              <a:effectLst/>
              <a:latin typeface="Calibri" panose="020F0502020204030204" pitchFamily="34" charset="0"/>
              <a:cs typeface="Calibri" panose="020F0502020204030204" pitchFamily="34" charset="0"/>
            </a:rPr>
            <a:t>&gt;</a:t>
          </a:r>
          <a:endParaRPr lang="de-DE" sz="1050" b="0" kern="1200" dirty="0">
            <a:solidFill>
              <a:srgbClr val="333333"/>
            </a:solidFill>
            <a:effectLst/>
            <a:latin typeface="Calibri" panose="020F0502020204030204" pitchFamily="34" charset="0"/>
            <a:cs typeface="Calibri" panose="020F0502020204030204" pitchFamily="34" charset="0"/>
          </a:endParaRPr>
        </a:p>
        <a:p>
          <a:pPr marL="57150" lvl="1" indent="-57150" algn="l" defTabSz="466725">
            <a:lnSpc>
              <a:spcPct val="90000"/>
            </a:lnSpc>
            <a:spcBef>
              <a:spcPct val="0"/>
            </a:spcBef>
            <a:spcAft>
              <a:spcPct val="15000"/>
            </a:spcAft>
            <a:buChar char="••"/>
          </a:pPr>
          <a:r>
            <a:rPr lang="de-DE" sz="1050" b="0" kern="1200" dirty="0" smtClean="0">
              <a:solidFill>
                <a:srgbClr val="91B3E0"/>
              </a:solidFill>
              <a:effectLst/>
              <a:latin typeface="Calibri" panose="020F0502020204030204" pitchFamily="34" charset="0"/>
              <a:cs typeface="Calibri" panose="020F0502020204030204" pitchFamily="34" charset="0"/>
            </a:rPr>
            <a:t>&lt;/</a:t>
          </a:r>
          <a:r>
            <a:rPr lang="de-DE" sz="1050" b="0" kern="1200" dirty="0" smtClean="0">
              <a:solidFill>
                <a:srgbClr val="4B69C6"/>
              </a:solidFill>
              <a:effectLst/>
              <a:latin typeface="Calibri" panose="020F0502020204030204" pitchFamily="34" charset="0"/>
              <a:cs typeface="Calibri" panose="020F0502020204030204" pitchFamily="34" charset="0"/>
            </a:rPr>
            <a:t>html</a:t>
          </a:r>
          <a:r>
            <a:rPr lang="de-DE" sz="1050" b="0" kern="1200" dirty="0" smtClean="0">
              <a:solidFill>
                <a:srgbClr val="91B3E0"/>
              </a:solidFill>
              <a:effectLst/>
              <a:latin typeface="Calibri" panose="020F0502020204030204" pitchFamily="34" charset="0"/>
              <a:cs typeface="Calibri" panose="020F0502020204030204" pitchFamily="34" charset="0"/>
            </a:rPr>
            <a:t>&gt;</a:t>
          </a:r>
          <a:endParaRPr lang="de-DE" sz="1050" b="0" kern="1200" dirty="0">
            <a:solidFill>
              <a:srgbClr val="333333"/>
            </a:solidFill>
            <a:effectLst/>
            <a:latin typeface="Calibri" panose="020F0502020204030204" pitchFamily="34" charset="0"/>
            <a:cs typeface="Calibri" panose="020F0502020204030204" pitchFamily="34" charset="0"/>
          </a:endParaRPr>
        </a:p>
      </dsp:txBody>
      <dsp:txXfrm>
        <a:off x="3946037" y="853935"/>
        <a:ext cx="4001342" cy="3835431"/>
      </dsp:txXfrm>
    </dsp:sp>
    <dsp:sp modelId="{BFB17969-2BB5-45C4-AFD0-7702CD612994}">
      <dsp:nvSpPr>
        <dsp:cNvPr id="0" name=""/>
        <dsp:cNvSpPr/>
      </dsp:nvSpPr>
      <dsp:spPr>
        <a:xfrm>
          <a:off x="0" y="720084"/>
          <a:ext cx="3946038" cy="410313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de-DE" sz="2000" b="1" kern="1200" dirty="0" smtClean="0">
              <a:solidFill>
                <a:schemeClr val="bg1"/>
              </a:solidFill>
            </a:rPr>
            <a:t>config.php</a:t>
          </a:r>
          <a:endParaRPr lang="de-DE" sz="2000" kern="1200" dirty="0">
            <a:solidFill>
              <a:schemeClr val="bg1"/>
            </a:solidFill>
          </a:endParaRPr>
        </a:p>
      </dsp:txBody>
      <dsp:txXfrm>
        <a:off x="192630" y="912714"/>
        <a:ext cx="3560778" cy="371787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DF2290A2-AB0E-40FF-9A9A-54D072230D1D}" type="datetime1">
              <a:rPr lang="de-DE" smtClean="0"/>
              <a:t>26.06.2023</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de-DE" smtClean="0"/>
              <a:t>‹Nr.›</a:t>
            </a:fld>
            <a:endParaRPr lang="de-DE"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819E4D8A-225B-49BD-B354-04D82F6CEB40}" type="datetime1">
              <a:rPr lang="de-DE" smtClean="0"/>
              <a:t>26.06.2023</a:t>
            </a:fld>
            <a:endParaRPr lang="de-DE" dirty="0"/>
          </a:p>
        </p:txBody>
      </p:sp>
      <p:sp>
        <p:nvSpPr>
          <p:cNvPr id="4" name="Folienbildplatzhalt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de-DE" dirty="0" smtClean="0"/>
              <a:t>Formatvorlagen des Textmasters bearbeiten</a:t>
            </a:r>
            <a:endParaRPr lang="de-DE" dirty="0"/>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de-DE" smtClean="0"/>
              <a:pPr/>
              <a:t>‹Nr.›</a:t>
            </a:fld>
            <a:endParaRPr lang="de-DE"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knowhow.peplink.ninja/documentation/peplink-router-api-documentation/" TargetMode="External"/><Relationship Id="rId3" Type="http://schemas.openxmlformats.org/officeDocument/2006/relationships/hyperlink" Target="file:///C:\Users\admin\Desktop\(https:\www.php.net" TargetMode="External"/><Relationship Id="rId7" Type="http://schemas.openxmlformats.org/officeDocument/2006/relationships/hyperlink" Target="file:///C:\Users\admin\Desktop\(https:\www.php.net\manual\de\intro.curl.php"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php.net/manual/de/intro.snmp.php" TargetMode="External"/><Relationship Id="rId5" Type="http://schemas.openxmlformats.org/officeDocument/2006/relationships/hyperlink" Target="https://metanit.com/" TargetMode="External"/><Relationship Id="rId10" Type="http://schemas.openxmlformats.org/officeDocument/2006/relationships/hyperlink" Target="https://www.peplink.com/support/downloads/miscellaneous-downloads/%23snmp-mibs" TargetMode="External"/><Relationship Id="rId4" Type="http://schemas.openxmlformats.org/officeDocument/2006/relationships/hyperlink" Target="https://stackoverflow.com/" TargetMode="External"/><Relationship Id="rId9" Type="http://schemas.openxmlformats.org/officeDocument/2006/relationships/hyperlink" Target="https://download.peplink.com/resources/Peplink-Router-API-Documentation-for-Firmware-8.1.1.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rtl="0"/>
            <a:fld id="{841221E5-7225-48EB-A4EE-420E7BFCF705}" type="slidenum">
              <a:rPr lang="de-DE" smtClean="0"/>
              <a:pPr rtl="0"/>
              <a:t>1</a:t>
            </a:fld>
            <a:endParaRPr lang="de-DE" dirty="0"/>
          </a:p>
        </p:txBody>
      </p:sp>
      <p:sp>
        <p:nvSpPr>
          <p:cNvPr id="6" name="Fußzeilenplatzhalter 5"/>
          <p:cNvSpPr>
            <a:spLocks noGrp="1"/>
          </p:cNvSpPr>
          <p:nvPr>
            <p:ph type="ftr" sz="quarter" idx="11"/>
          </p:nvPr>
        </p:nvSpPr>
        <p:spPr/>
        <p:txBody>
          <a:bodyPr/>
          <a:lstStyle/>
          <a:p>
            <a:pPr rtl="0"/>
            <a:endParaRPr lang="de-DE" dirty="0"/>
          </a:p>
        </p:txBody>
      </p:sp>
    </p:spTree>
    <p:extLst>
      <p:ext uri="{BB962C8B-B14F-4D97-AF65-F5344CB8AC3E}">
        <p14:creationId xmlns:p14="http://schemas.microsoft.com/office/powerpoint/2010/main" val="3601816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smtClean="0">
                <a:solidFill>
                  <a:schemeClr val="tx2"/>
                </a:solidFill>
                <a:effectLst/>
                <a:latin typeface="+mn-lt"/>
                <a:ea typeface="+mn-ea"/>
                <a:cs typeface="+mn-cs"/>
              </a:rPr>
              <a:t/>
            </a:r>
            <a:br>
              <a:rPr lang="de-DE" sz="1200" b="0" i="0" kern="1200" dirty="0" smtClean="0">
                <a:solidFill>
                  <a:schemeClr val="tx2"/>
                </a:solidFill>
                <a:effectLst/>
                <a:latin typeface="+mn-lt"/>
                <a:ea typeface="+mn-ea"/>
                <a:cs typeface="+mn-cs"/>
              </a:rPr>
            </a:br>
            <a:r>
              <a:rPr lang="de-DE" sz="1200" b="0" i="0" kern="1200" dirty="0" smtClean="0">
                <a:solidFill>
                  <a:schemeClr val="tx2"/>
                </a:solidFill>
                <a:effectLst/>
                <a:latin typeface="+mn-lt"/>
                <a:ea typeface="+mn-ea"/>
                <a:cs typeface="+mn-cs"/>
              </a:rPr>
              <a:t>Die gegebene Funktion "api" implementiert eine Schnittstelle für den Aufruf von API-Endpunkten über das HTTP-Protokoll. </a:t>
            </a:r>
          </a:p>
          <a:p>
            <a:r>
              <a:rPr lang="de-DE" sz="1200" b="0" i="0" kern="1200" dirty="0" smtClean="0">
                <a:solidFill>
                  <a:schemeClr val="tx2"/>
                </a:solidFill>
                <a:effectLst/>
                <a:latin typeface="+mn-lt"/>
                <a:ea typeface="+mn-ea"/>
                <a:cs typeface="+mn-cs"/>
              </a:rPr>
              <a:t>Die Funktion hat drei Parameter:</a:t>
            </a:r>
          </a:p>
          <a:p>
            <a:r>
              <a:rPr lang="de-DE" sz="1200" b="0" i="0" kern="1200" dirty="0" smtClean="0">
                <a:solidFill>
                  <a:schemeClr val="tx2"/>
                </a:solidFill>
                <a:effectLst/>
                <a:latin typeface="+mn-lt"/>
                <a:ea typeface="+mn-ea"/>
                <a:cs typeface="+mn-cs"/>
              </a:rPr>
              <a:t>$url: Die URL des API-Endpunkts, zu dem eine Anfrage gesendet werden soll.</a:t>
            </a:r>
          </a:p>
          <a:p>
            <a:r>
              <a:rPr lang="de-DE" sz="1200" b="0" i="0" kern="1200" dirty="0" smtClean="0">
                <a:solidFill>
                  <a:schemeClr val="tx2"/>
                </a:solidFill>
                <a:effectLst/>
                <a:latin typeface="+mn-lt"/>
                <a:ea typeface="+mn-ea"/>
                <a:cs typeface="+mn-cs"/>
              </a:rPr>
              <a:t>$action: Der spezifische Pfad oder die Aktion, die mit dem API-Endpunkt ausgeführt werden soll.</a:t>
            </a:r>
          </a:p>
          <a:p>
            <a:r>
              <a:rPr lang="de-DE" sz="1200" b="0" i="0" kern="1200" dirty="0" smtClean="0">
                <a:solidFill>
                  <a:schemeClr val="tx2"/>
                </a:solidFill>
                <a:effectLst/>
                <a:latin typeface="+mn-lt"/>
                <a:ea typeface="+mn-ea"/>
                <a:cs typeface="+mn-cs"/>
              </a:rPr>
              <a:t>$parameters (optional): Ein Array von Parametern, die für die Anfrage verwendet werden sollen. Standardmäßig ist es auf NULL gesetzt.</a:t>
            </a:r>
          </a:p>
          <a:p>
            <a:endParaRPr lang="de-DE" sz="1200" b="0" i="0" kern="1200" dirty="0" smtClean="0">
              <a:solidFill>
                <a:schemeClr val="tx2"/>
              </a:solidFill>
              <a:effectLst/>
              <a:latin typeface="+mn-lt"/>
              <a:ea typeface="+mn-ea"/>
              <a:cs typeface="+mn-cs"/>
            </a:endParaRPr>
          </a:p>
          <a:p>
            <a:r>
              <a:rPr lang="de-DE" sz="1200" b="0" i="0" kern="1200" dirty="0" smtClean="0">
                <a:solidFill>
                  <a:schemeClr val="tx2"/>
                </a:solidFill>
                <a:effectLst/>
                <a:latin typeface="+mn-lt"/>
                <a:ea typeface="+mn-ea"/>
                <a:cs typeface="+mn-cs"/>
              </a:rPr>
              <a:t>Die Funktion beginnt mit der Überprüfung, ob eine bestimmte Datei ($parameters['cookie']) vorhanden ist. Wenn die Datei nicht existiert, wird sie erstellt. Dies wird wahrscheinlich verwendet, um Cookies für die Kommunikation mit dem API-Endpunkt zu speichern.</a:t>
            </a:r>
          </a:p>
          <a:p>
            <a:r>
              <a:rPr lang="de-DE" sz="1200" b="0" i="0" kern="1200" dirty="0" smtClean="0">
                <a:solidFill>
                  <a:schemeClr val="tx2"/>
                </a:solidFill>
                <a:effectLst/>
                <a:latin typeface="+mn-lt"/>
                <a:ea typeface="+mn-ea"/>
                <a:cs typeface="+mn-cs"/>
              </a:rPr>
              <a:t>Die Funktion überprüft auch, ob ein benutzerdefinierter User Agent ($parameters['useragent']) angegeben wurde. Wenn nicht, wird ein Standard-User-Agent verwendet.</a:t>
            </a:r>
          </a:p>
          <a:p>
            <a:r>
              <a:rPr lang="de-DE" sz="1200" b="0" i="0" kern="1200" dirty="0" smtClean="0">
                <a:solidFill>
                  <a:schemeClr val="tx2"/>
                </a:solidFill>
                <a:effectLst/>
                <a:latin typeface="+mn-lt"/>
                <a:ea typeface="+mn-ea"/>
                <a:cs typeface="+mn-cs"/>
              </a:rPr>
              <a:t>Wenn das $parameters-Array einen "data"-Parameter enthält, wird $post_isset auf TRUE gesetzt, andernfalls auf FALSE. Der "data"-Parameter wird in JSON-Format konvertiert, wenn er nicht leer ist.</a:t>
            </a:r>
          </a:p>
          <a:p>
            <a:r>
              <a:rPr lang="de-DE" sz="1200" b="0" i="0" kern="1200" dirty="0" smtClean="0">
                <a:solidFill>
                  <a:schemeClr val="tx2"/>
                </a:solidFill>
                <a:effectLst/>
                <a:latin typeface="+mn-lt"/>
                <a:ea typeface="+mn-ea"/>
                <a:cs typeface="+mn-cs"/>
              </a:rPr>
              <a:t>Es werden verschiedene Optionen für cURL festgelegt, um die API-Anfrage durchzuführen. Hier sind einige der wichtigsten Optionen:</a:t>
            </a:r>
          </a:p>
          <a:p>
            <a:r>
              <a:rPr lang="de-DE" sz="1200" b="0" i="0" kern="1200" dirty="0" smtClean="0">
                <a:solidFill>
                  <a:schemeClr val="tx2"/>
                </a:solidFill>
                <a:effectLst/>
                <a:latin typeface="+mn-lt"/>
                <a:ea typeface="+mn-ea"/>
                <a:cs typeface="+mn-cs"/>
              </a:rPr>
              <a:t>CURLOPT_CONNECTTIMEOUT: Legt das Timeout-Limit für die Verbindung fest.</a:t>
            </a:r>
          </a:p>
          <a:p>
            <a:r>
              <a:rPr lang="de-DE" sz="1200" b="0" i="0" kern="1200" dirty="0" smtClean="0">
                <a:solidFill>
                  <a:schemeClr val="tx2"/>
                </a:solidFill>
                <a:effectLst/>
                <a:latin typeface="+mn-lt"/>
                <a:ea typeface="+mn-ea"/>
                <a:cs typeface="+mn-cs"/>
              </a:rPr>
              <a:t>CURLOPT_COOKIEJAR: Gibt den Dateinamen für das Cookie-</a:t>
            </a:r>
            <a:r>
              <a:rPr lang="de-DE" sz="1200" b="0" i="0" kern="1200" dirty="0" err="1" smtClean="0">
                <a:solidFill>
                  <a:schemeClr val="tx2"/>
                </a:solidFill>
                <a:effectLst/>
                <a:latin typeface="+mn-lt"/>
                <a:ea typeface="+mn-ea"/>
                <a:cs typeface="+mn-cs"/>
              </a:rPr>
              <a:t>Jar</a:t>
            </a:r>
            <a:r>
              <a:rPr lang="de-DE" sz="1200" b="0" i="0" kern="1200" dirty="0" smtClean="0">
                <a:solidFill>
                  <a:schemeClr val="tx2"/>
                </a:solidFill>
                <a:effectLst/>
                <a:latin typeface="+mn-lt"/>
                <a:ea typeface="+mn-ea"/>
                <a:cs typeface="+mn-cs"/>
              </a:rPr>
              <a:t> an, in dem die empfangenen Cookies gespeichert werden.</a:t>
            </a:r>
          </a:p>
          <a:p>
            <a:r>
              <a:rPr lang="de-DE" sz="1200" b="0" i="0" kern="1200" dirty="0" smtClean="0">
                <a:solidFill>
                  <a:schemeClr val="tx2"/>
                </a:solidFill>
                <a:effectLst/>
                <a:latin typeface="+mn-lt"/>
                <a:ea typeface="+mn-ea"/>
                <a:cs typeface="+mn-cs"/>
              </a:rPr>
              <a:t>CURLOPT_COOKIEFILE: Gibt den Dateinamen für das Cookie-</a:t>
            </a:r>
            <a:r>
              <a:rPr lang="de-DE" sz="1200" b="0" i="0" kern="1200" dirty="0" err="1" smtClean="0">
                <a:solidFill>
                  <a:schemeClr val="tx2"/>
                </a:solidFill>
                <a:effectLst/>
                <a:latin typeface="+mn-lt"/>
                <a:ea typeface="+mn-ea"/>
                <a:cs typeface="+mn-cs"/>
              </a:rPr>
              <a:t>Jar</a:t>
            </a:r>
            <a:r>
              <a:rPr lang="de-DE" sz="1200" b="0" i="0" kern="1200" dirty="0" smtClean="0">
                <a:solidFill>
                  <a:schemeClr val="tx2"/>
                </a:solidFill>
                <a:effectLst/>
                <a:latin typeface="+mn-lt"/>
                <a:ea typeface="+mn-ea"/>
                <a:cs typeface="+mn-cs"/>
              </a:rPr>
              <a:t> an, aus dem die Cookies gelesen werden.</a:t>
            </a:r>
          </a:p>
          <a:p>
            <a:r>
              <a:rPr lang="de-DE" sz="1200" b="0" i="0" kern="1200" dirty="0" smtClean="0">
                <a:solidFill>
                  <a:schemeClr val="tx2"/>
                </a:solidFill>
                <a:effectLst/>
                <a:latin typeface="+mn-lt"/>
                <a:ea typeface="+mn-ea"/>
                <a:cs typeface="+mn-cs"/>
              </a:rPr>
              <a:t>CURLOPT_RETURNTRANSFER: Setzt die Option, um die Antwort des API-Endpunkts als Rückgabewert der curl_exec-Funktion zu erhalten.</a:t>
            </a:r>
          </a:p>
          <a:p>
            <a:r>
              <a:rPr lang="de-DE" sz="1200" b="0" i="0" kern="1200" dirty="0" smtClean="0">
                <a:solidFill>
                  <a:schemeClr val="tx2"/>
                </a:solidFill>
                <a:effectLst/>
                <a:latin typeface="+mn-lt"/>
                <a:ea typeface="+mn-ea"/>
                <a:cs typeface="+mn-cs"/>
              </a:rPr>
              <a:t>CURLOPT_POST: Gibt an, ob es sich um einen POST-Request handelt (TRUE) oder nicht (FALSE).</a:t>
            </a:r>
          </a:p>
          <a:p>
            <a:r>
              <a:rPr lang="de-DE" sz="1200" b="0" i="0" kern="1200" dirty="0" smtClean="0">
                <a:solidFill>
                  <a:schemeClr val="tx2"/>
                </a:solidFill>
                <a:effectLst/>
                <a:latin typeface="+mn-lt"/>
                <a:ea typeface="+mn-ea"/>
                <a:cs typeface="+mn-cs"/>
              </a:rPr>
              <a:t>CURLOPT_URL: Die vollständige URL, zu der die Anfrage gesendet wird (Kombination aus $url und $action).</a:t>
            </a:r>
          </a:p>
          <a:p>
            <a:r>
              <a:rPr lang="de-DE" sz="1200" b="0" i="0" kern="1200" dirty="0" smtClean="0">
                <a:solidFill>
                  <a:schemeClr val="tx2"/>
                </a:solidFill>
                <a:effectLst/>
                <a:latin typeface="+mn-lt"/>
                <a:ea typeface="+mn-ea"/>
                <a:cs typeface="+mn-cs"/>
              </a:rPr>
              <a:t>CURLOPT_USERAGENT: Der User-Agent, der für die Anfrage verwendet wird.</a:t>
            </a:r>
          </a:p>
          <a:p>
            <a:r>
              <a:rPr lang="de-DE" sz="1200" b="0" i="0" kern="1200" dirty="0" smtClean="0">
                <a:solidFill>
                  <a:schemeClr val="tx2"/>
                </a:solidFill>
                <a:effectLst/>
                <a:latin typeface="+mn-lt"/>
                <a:ea typeface="+mn-ea"/>
                <a:cs typeface="+mn-cs"/>
              </a:rPr>
              <a:t>CURLOPT_SSL_VERIFYHOST: Gibt an, ob der Host der HTTPS-Verbindung überprüft werden soll (hier deaktiviert).</a:t>
            </a:r>
          </a:p>
          <a:p>
            <a:r>
              <a:rPr lang="de-DE" sz="1200" b="0" i="0" kern="1200" dirty="0" smtClean="0">
                <a:solidFill>
                  <a:schemeClr val="tx2"/>
                </a:solidFill>
                <a:effectLst/>
                <a:latin typeface="+mn-lt"/>
                <a:ea typeface="+mn-ea"/>
                <a:cs typeface="+mn-cs"/>
              </a:rPr>
              <a:t>CURLOPT_SSL_VERIFYPEER: Gibt an, ob das SSL-Zertifikat des Servers überprüft werden soll (hier deaktiviert).</a:t>
            </a:r>
          </a:p>
          <a:p>
            <a:r>
              <a:rPr lang="de-DE" sz="1200" b="0" i="0" kern="1200" dirty="0" smtClean="0">
                <a:solidFill>
                  <a:schemeClr val="tx2"/>
                </a:solidFill>
                <a:effectLst/>
                <a:latin typeface="+mn-lt"/>
                <a:ea typeface="+mn-ea"/>
                <a:cs typeface="+mn-cs"/>
              </a:rPr>
              <a:t>CURLOPT_ENCODING: Gibt den Wert für die </a:t>
            </a:r>
            <a:r>
              <a:rPr lang="de-DE" sz="1200" b="0" i="0" kern="1200" dirty="0" err="1" smtClean="0">
                <a:solidFill>
                  <a:schemeClr val="tx2"/>
                </a:solidFill>
                <a:effectLst/>
                <a:latin typeface="+mn-lt"/>
                <a:ea typeface="+mn-ea"/>
                <a:cs typeface="+mn-cs"/>
              </a:rPr>
              <a:t>Accept</a:t>
            </a:r>
            <a:r>
              <a:rPr lang="de-DE" sz="1200" b="0" i="0" kern="1200" dirty="0" smtClean="0">
                <a:solidFill>
                  <a:schemeClr val="tx2"/>
                </a:solidFill>
                <a:effectLst/>
                <a:latin typeface="+mn-lt"/>
                <a:ea typeface="+mn-ea"/>
                <a:cs typeface="+mn-cs"/>
              </a:rPr>
              <a:t>-Encoding-Headeroption an (hier leer).</a:t>
            </a:r>
          </a:p>
          <a:p>
            <a:r>
              <a:rPr lang="de-DE" sz="1200" b="0" i="0" kern="1200" dirty="0" smtClean="0">
                <a:solidFill>
                  <a:schemeClr val="tx2"/>
                </a:solidFill>
                <a:effectLst/>
                <a:latin typeface="+mn-lt"/>
                <a:ea typeface="+mn-ea"/>
                <a:cs typeface="+mn-cs"/>
              </a:rPr>
              <a:t>CURLOPT_FOLLOWLOCATION: Gibt an, ob bei Weiterleitungen automatisch gefolgt werden soll (hier aktiviert).</a:t>
            </a:r>
          </a:p>
          <a:p>
            <a:r>
              <a:rPr lang="de-DE" sz="1200" b="0" i="0" kern="1200" dirty="0" smtClean="0">
                <a:solidFill>
                  <a:schemeClr val="tx2"/>
                </a:solidFill>
                <a:effectLst/>
                <a:latin typeface="+mn-lt"/>
                <a:ea typeface="+mn-ea"/>
                <a:cs typeface="+mn-cs"/>
              </a:rPr>
              <a:t>CURLOPT_HEADER: Gibt an, ob der Header in der Antwort enthalten sein soll (hier deaktiviert).</a:t>
            </a:r>
          </a:p>
          <a:p>
            <a:r>
              <a:rPr lang="de-DE" sz="1200" b="0" i="0" kern="1200" dirty="0" smtClean="0">
                <a:solidFill>
                  <a:schemeClr val="tx2"/>
                </a:solidFill>
                <a:effectLst/>
                <a:latin typeface="+mn-lt"/>
                <a:ea typeface="+mn-ea"/>
                <a:cs typeface="+mn-cs"/>
              </a:rPr>
              <a:t>CURLINFO_HEADER_OUT: Gibt an, dass der Header der Anfrage in der Antwort enthalten sein soll (hier aktiviert).</a:t>
            </a:r>
          </a:p>
          <a:p>
            <a:r>
              <a:rPr lang="de-DE" sz="1200" b="0" i="0" kern="1200" dirty="0" smtClean="0">
                <a:solidFill>
                  <a:schemeClr val="tx2"/>
                </a:solidFill>
                <a:effectLst/>
                <a:latin typeface="+mn-lt"/>
                <a:ea typeface="+mn-ea"/>
                <a:cs typeface="+mn-cs"/>
              </a:rPr>
              <a:t>CURLOPT_HTTPHEADER: Ein Array von Header-Feldern, die zur Anfrage hinzugefügt werden sollen (hier ist nur 'Content-Type: application/json' angegeben).</a:t>
            </a:r>
          </a:p>
          <a:p>
            <a:r>
              <a:rPr lang="de-DE" sz="1200" b="0" i="0" kern="1200" dirty="0" smtClean="0">
                <a:solidFill>
                  <a:schemeClr val="tx2"/>
                </a:solidFill>
                <a:effectLst/>
                <a:latin typeface="+mn-lt"/>
                <a:ea typeface="+mn-ea"/>
                <a:cs typeface="+mn-cs"/>
              </a:rPr>
              <a:t>CURLOPT_AUTOREFERER: Gibt an, ob der </a:t>
            </a:r>
            <a:r>
              <a:rPr lang="de-DE" sz="1200" b="0" i="0" kern="1200" dirty="0" err="1" smtClean="0">
                <a:solidFill>
                  <a:schemeClr val="tx2"/>
                </a:solidFill>
                <a:effectLst/>
                <a:latin typeface="+mn-lt"/>
                <a:ea typeface="+mn-ea"/>
                <a:cs typeface="+mn-cs"/>
              </a:rPr>
              <a:t>Referer</a:t>
            </a:r>
            <a:r>
              <a:rPr lang="de-DE" sz="1200" b="0" i="0" kern="1200" dirty="0" smtClean="0">
                <a:solidFill>
                  <a:schemeClr val="tx2"/>
                </a:solidFill>
                <a:effectLst/>
                <a:latin typeface="+mn-lt"/>
                <a:ea typeface="+mn-ea"/>
                <a:cs typeface="+mn-cs"/>
              </a:rPr>
              <a:t>-Header automatisch gesetzt werden soll, wenn eine Weiterleitung stattfindet. Wenn CURLOPT_AUTOREFERER auf TRUE gesetzt ist, wird der                      </a:t>
            </a:r>
          </a:p>
          <a:p>
            <a:r>
              <a:rPr lang="de-DE" sz="1200" b="0" i="0" kern="1200" baseline="0" dirty="0" smtClean="0">
                <a:solidFill>
                  <a:schemeClr val="tx2"/>
                </a:solidFill>
                <a:effectLst/>
                <a:latin typeface="+mn-lt"/>
                <a:ea typeface="+mn-ea"/>
                <a:cs typeface="+mn-cs"/>
              </a:rPr>
              <a:t>                                          </a:t>
            </a:r>
            <a:r>
              <a:rPr lang="de-DE" sz="1200" b="0" i="0" kern="1200" dirty="0" err="1" smtClean="0">
                <a:solidFill>
                  <a:schemeClr val="tx2"/>
                </a:solidFill>
                <a:effectLst/>
                <a:latin typeface="+mn-lt"/>
                <a:ea typeface="+mn-ea"/>
                <a:cs typeface="+mn-cs"/>
              </a:rPr>
              <a:t>Referer</a:t>
            </a:r>
            <a:r>
              <a:rPr lang="de-DE" sz="1200" b="0" i="0" kern="1200" dirty="0" smtClean="0">
                <a:solidFill>
                  <a:schemeClr val="tx2"/>
                </a:solidFill>
                <a:effectLst/>
                <a:latin typeface="+mn-lt"/>
                <a:ea typeface="+mn-ea"/>
                <a:cs typeface="+mn-cs"/>
              </a:rPr>
              <a:t>-Header auf die ursprüngliche URL gesetzt, von der die Weiterleitung erfolgt ist.</a:t>
            </a:r>
          </a:p>
          <a:p>
            <a:endParaRPr lang="de-DE" sz="1200" b="0" i="0" kern="1200" dirty="0" smtClean="0">
              <a:solidFill>
                <a:schemeClr val="tx2"/>
              </a:solidFill>
              <a:effectLst/>
              <a:latin typeface="+mn-lt"/>
              <a:ea typeface="+mn-ea"/>
              <a:cs typeface="+mn-cs"/>
            </a:endParaRPr>
          </a:p>
          <a:p>
            <a:r>
              <a:rPr lang="de-DE" sz="1200" b="0" i="0" kern="1200" dirty="0" smtClean="0">
                <a:solidFill>
                  <a:schemeClr val="tx2"/>
                </a:solidFill>
                <a:effectLst/>
                <a:latin typeface="+mn-lt"/>
                <a:ea typeface="+mn-ea"/>
                <a:cs typeface="+mn-cs"/>
              </a:rPr>
              <a:t>Die Funktion setzt die Option CURLOPT_HTTP_VERSION auf CURL_HTTP_VERSION_1_1, um die Verwendung von HTTP/1.1 anzugeben.</a:t>
            </a:r>
          </a:p>
          <a:p>
            <a:r>
              <a:rPr lang="de-DE" sz="1200" b="0" i="0" kern="1200" dirty="0" smtClean="0">
                <a:solidFill>
                  <a:schemeClr val="tx2"/>
                </a:solidFill>
                <a:effectLst/>
                <a:latin typeface="+mn-lt"/>
                <a:ea typeface="+mn-ea"/>
                <a:cs typeface="+mn-cs"/>
              </a:rPr>
              <a:t>Anschließend wird eine cURL-Instanz mit curl_init() erstellt und die zuvor festgelegten cURL-Optionen mit curl_setopt_array() auf die Instanz angewendet. Wenn der $parameters['data']-Parameter vorhanden ist, wird CURLOPT_POSTFIELDS verwendet, um die Daten für den POST-Request festzulegen.</a:t>
            </a:r>
          </a:p>
          <a:p>
            <a:r>
              <a:rPr lang="de-DE" sz="1200" b="0" i="0" kern="1200" dirty="0" smtClean="0">
                <a:solidFill>
                  <a:schemeClr val="tx2"/>
                </a:solidFill>
                <a:effectLst/>
                <a:latin typeface="+mn-lt"/>
                <a:ea typeface="+mn-ea"/>
                <a:cs typeface="+mn-cs"/>
              </a:rPr>
              <a:t>Die Funktion ruft dann curl_exec() auf, um die API-Anfrage auszuführen und die Antwort zu erhalten. Das Ergebnis wird in der Variablen $result gespeichert.</a:t>
            </a:r>
          </a:p>
          <a:p>
            <a:r>
              <a:rPr lang="de-DE" sz="1200" b="0" i="0" kern="1200" dirty="0" smtClean="0">
                <a:solidFill>
                  <a:schemeClr val="tx2"/>
                </a:solidFill>
                <a:effectLst/>
                <a:latin typeface="+mn-lt"/>
                <a:ea typeface="+mn-ea"/>
                <a:cs typeface="+mn-cs"/>
              </a:rPr>
              <a:t>Es wird vorausgesetzt, dass eine Konfigurationsdatei (config.php) vorhanden ist. Wenn der $action-Wert "/api/status.wan.connection" entspricht, wird der Inhalt von $result in eine Datei ($config['file']) geschrieben. Außerdem wird der Inhalt von $result in der Session-Variable $_SESSION['wan_data'] gespeichert.</a:t>
            </a:r>
          </a:p>
          <a:p>
            <a:r>
              <a:rPr lang="de-DE" sz="1200" b="0" i="0" kern="1200" dirty="0" smtClean="0">
                <a:solidFill>
                  <a:schemeClr val="tx2"/>
                </a:solidFill>
                <a:effectLst/>
                <a:latin typeface="+mn-lt"/>
                <a:ea typeface="+mn-ea"/>
                <a:cs typeface="+mn-cs"/>
              </a:rPr>
              <a:t>Wenn der $action-Wert "/api/status.pepvpn" entspricht, wird der Inhalt von $result in eine andere Datei ($config['file2']) geschrieben. Zusätzlich wird der Inhalt von $result in der Session-Variable $_SESSION['vpn_data'] gespeichert.</a:t>
            </a:r>
          </a:p>
          <a:p>
            <a:r>
              <a:rPr lang="de-DE" sz="1200" b="0" i="0" kern="1200" dirty="0" smtClean="0">
                <a:solidFill>
                  <a:schemeClr val="tx2"/>
                </a:solidFill>
                <a:effectLst/>
                <a:latin typeface="+mn-lt"/>
                <a:ea typeface="+mn-ea"/>
                <a:cs typeface="+mn-cs"/>
              </a:rPr>
              <a:t>Am Ende wird die cURL-Instanz mit curl_close() geschlossen und das $result wird als Rückgabewert der Funktion zurückgegeben.</a:t>
            </a:r>
          </a:p>
          <a:p>
            <a:endParaRPr lang="de-DE" sz="1200" b="0" i="0" kern="1200" dirty="0" smtClean="0">
              <a:solidFill>
                <a:schemeClr val="tx2"/>
              </a:solidFill>
              <a:effectLst/>
              <a:latin typeface="+mn-lt"/>
              <a:ea typeface="+mn-ea"/>
              <a:cs typeface="+mn-cs"/>
            </a:endParaRPr>
          </a:p>
          <a:p>
            <a:endParaRPr lang="ru-RU" dirty="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10</a:t>
            </a:fld>
            <a:endParaRPr lang="de-DE" dirty="0"/>
          </a:p>
        </p:txBody>
      </p:sp>
    </p:spTree>
    <p:extLst>
      <p:ext uri="{BB962C8B-B14F-4D97-AF65-F5344CB8AC3E}">
        <p14:creationId xmlns:p14="http://schemas.microsoft.com/office/powerpoint/2010/main" val="152351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smtClean="0">
                <a:solidFill>
                  <a:schemeClr val="tx2"/>
                </a:solidFill>
                <a:effectLst/>
                <a:latin typeface="+mn-lt"/>
                <a:ea typeface="+mn-ea"/>
                <a:cs typeface="+mn-cs"/>
              </a:rPr>
              <a:t/>
            </a:r>
            <a:br>
              <a:rPr lang="de-DE" sz="1200" b="0" i="0" kern="1200" dirty="0" smtClean="0">
                <a:solidFill>
                  <a:schemeClr val="tx2"/>
                </a:solidFill>
                <a:effectLst/>
                <a:latin typeface="+mn-lt"/>
                <a:ea typeface="+mn-ea"/>
                <a:cs typeface="+mn-cs"/>
              </a:rPr>
            </a:br>
            <a:r>
              <a:rPr lang="de-DE" sz="1200" b="0" i="0" kern="1200" dirty="0" smtClean="0">
                <a:solidFill>
                  <a:schemeClr val="tx2"/>
                </a:solidFill>
                <a:effectLst/>
                <a:latin typeface="+mn-lt"/>
                <a:ea typeface="+mn-ea"/>
                <a:cs typeface="+mn-cs"/>
              </a:rPr>
              <a:t>Die nächste Codeblock (app.php) überprüft, ob die Anmeldedatei vorhanden ist. Wenn ja, werden die JSON-Daten aus der Datei entschlüsselt und der Benutzername, das Passwort und die IP-Adresse auf die entschlüsselten Werte gesetzt. Anschließend wird die Funktion "api()" aufgerufen, um zwei API-Aufrufe an die angegebene IP-Adresse durchzuführen und die WAN-Verbindungs- und VPN-Statusdaten abzurufen.</a:t>
            </a:r>
          </a:p>
          <a:p>
            <a:r>
              <a:rPr lang="de-DE" sz="1200" b="0" i="0" kern="1200" dirty="0" smtClean="0">
                <a:solidFill>
                  <a:schemeClr val="tx2"/>
                </a:solidFill>
                <a:effectLst/>
                <a:latin typeface="+mn-lt"/>
                <a:ea typeface="+mn-ea"/>
                <a:cs typeface="+mn-cs"/>
              </a:rPr>
              <a:t>Die Funktion überprüft außerdem, ob die IP, das Login und das Passwort über die POST-Methode bereitgestellt werden. Wenn ja, erstellt die Funktion eine Antwortnachricht mit den Werten und ruft die Funktion "api()" auf, um einen Login-API-Aufruf mit den bereitgestellten Daten durchzuführen.</a:t>
            </a:r>
          </a:p>
          <a:p>
            <a:r>
              <a:rPr lang="de-DE" sz="1200" b="0" i="0" kern="1200" dirty="0" smtClean="0">
                <a:solidFill>
                  <a:schemeClr val="tx2"/>
                </a:solidFill>
                <a:effectLst/>
                <a:latin typeface="+mn-lt"/>
                <a:ea typeface="+mn-ea"/>
                <a:cs typeface="+mn-cs"/>
              </a:rPr>
              <a:t>Im nächsten Codeausschnitt (Abbildung 7) reagiert das Skript auf POST-Anfragen, die von der "Support" Webseite gesendet werden. Je nach ausgewählter Aktion ruft das Skript verschiedene API-Endpunkte auf. Nachdem es sich beim entfernten Gerät authentifiziert hat, führt es die gewünschte Aktion aus. Die verfügbaren Aktionen umfassen das Erstellen oder Löschen von Clients, das Abrufen von Clientinformationen, das Setzen von Prioritäten für Clients sowie das Abrufen von Statusinformationen für das LAN, WAN und das Mobilfunknetz. Die Antwort wird im HTML-Format zurückgegeben, um sie auf der Benutzeroberfläche anzuzeigen.</a:t>
            </a:r>
          </a:p>
          <a:p>
            <a:endParaRPr lang="de-DE" sz="1200" b="0" i="0" kern="1200" dirty="0" smtClean="0">
              <a:solidFill>
                <a:schemeClr val="tx2"/>
              </a:solidFill>
              <a:effectLst/>
              <a:latin typeface="+mn-lt"/>
              <a:ea typeface="+mn-ea"/>
              <a:cs typeface="+mn-cs"/>
            </a:endParaRPr>
          </a:p>
          <a:p>
            <a:r>
              <a:rPr lang="de-DE" sz="1200" b="0" i="0" kern="1200" dirty="0" smtClean="0">
                <a:solidFill>
                  <a:schemeClr val="tx2"/>
                </a:solidFill>
                <a:effectLst/>
                <a:latin typeface="+mn-lt"/>
                <a:ea typeface="+mn-ea"/>
                <a:cs typeface="+mn-cs"/>
              </a:rPr>
              <a:t>Auf der Seite "Support" (network.php) baue ich eine visuelle Darstellung erstellt, um Einstellungen wie "IP", "Login" und "Password" anzugeben und eine Aktion auszuwählen. Darüber hinaus wird das Ergebnis der Einstellungen oder Berichte angezeigt. </a:t>
            </a:r>
          </a:p>
          <a:p>
            <a:endParaRPr lang="de-DE" sz="1200" b="0" i="0" kern="1200" dirty="0" smtClean="0">
              <a:solidFill>
                <a:schemeClr val="tx2"/>
              </a:solidFill>
              <a:effectLst/>
              <a:latin typeface="+mn-lt"/>
              <a:ea typeface="+mn-ea"/>
              <a:cs typeface="+mn-cs"/>
            </a:endParaRPr>
          </a:p>
          <a:p>
            <a:r>
              <a:rPr lang="de-DE" sz="1200" b="0" i="0" u="none" strike="noStrike" kern="1200" baseline="0" dirty="0" smtClean="0">
                <a:solidFill>
                  <a:schemeClr val="tx2"/>
                </a:solidFill>
                <a:latin typeface="+mn-lt"/>
                <a:ea typeface="+mn-ea"/>
                <a:cs typeface="+mn-cs"/>
              </a:rPr>
              <a:t>Dann erstelle ich zwei Funktionen, "textencryption()" und "textdecryption()", die den übergebenen Text mit den in der Konfigurationsdatei angegebenen Werten ver- und entschlüsseln können. Die Verschlüsselung wird mit "openssl_encrypt()" und die Entschlüsselung mit "openssl_decrypt()" durchgeführt. </a:t>
            </a:r>
            <a:endParaRPr lang="de-DE" sz="1200" b="0" i="0" kern="1200" dirty="0">
              <a:solidFill>
                <a:schemeClr val="tx2"/>
              </a:solidFill>
              <a:effectLst/>
              <a:latin typeface="+mn-lt"/>
              <a:ea typeface="+mn-ea"/>
              <a:cs typeface="+mn-cs"/>
            </a:endParaRPr>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11</a:t>
            </a:fld>
            <a:endParaRPr lang="de-DE" dirty="0"/>
          </a:p>
        </p:txBody>
      </p:sp>
    </p:spTree>
    <p:extLst>
      <p:ext uri="{BB962C8B-B14F-4D97-AF65-F5344CB8AC3E}">
        <p14:creationId xmlns:p14="http://schemas.microsoft.com/office/powerpoint/2010/main" val="2325741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network.php- Webseite</a:t>
            </a:r>
            <a:r>
              <a:rPr lang="de-DE" baseline="0" dirty="0" smtClean="0"/>
              <a:t> Support</a:t>
            </a:r>
            <a:endParaRPr lang="ru-RU" dirty="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12</a:t>
            </a:fld>
            <a:endParaRPr lang="de-DE" dirty="0"/>
          </a:p>
        </p:txBody>
      </p:sp>
    </p:spTree>
    <p:extLst>
      <p:ext uri="{BB962C8B-B14F-4D97-AF65-F5344CB8AC3E}">
        <p14:creationId xmlns:p14="http://schemas.microsoft.com/office/powerpoint/2010/main" val="220499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 typeface="Wingdings" panose="05000000000000000000" pitchFamily="2" charset="2"/>
              <a:buChar char="§"/>
            </a:pPr>
            <a:r>
              <a:rPr lang="de-DE" sz="1200" dirty="0" smtClean="0"/>
              <a:t>Die Hauptwebseite "Dashboard" (index.php) beginnt mit dem Einbinden der erforderlichen Dateien wie Konfigurationsdateien und Bibliotheken. Anschließend werden einige Funktionen wie "checkfiles()", "versionprueft()" und "api()" aufgerufen, um die Daten zu überprüfen und abzurufen, die auf der Seite angezeigt werden sollen. Danach wird die HTML-Seite erstellt und gestaltet, wobei Bootstrap und eigene CSS-Dateien verwendet werden. Die Seite enthält eine Navigation, die oben auf der Seite angezeigt wird, gefolgt von einem Container mit verschiedenen Informationen über das Gerät und seine Verbindungen. Diese Informationen werden in Form von Tabellen präsentiert, die mit JavaScript dynamisch aktualisiert werden können.</a:t>
            </a:r>
          </a:p>
          <a:p>
            <a:pPr>
              <a:buFont typeface="Wingdings" panose="05000000000000000000" pitchFamily="2" charset="2"/>
              <a:buChar char="§"/>
            </a:pPr>
            <a:endParaRPr lang="de-DE" sz="1200" dirty="0" smtClean="0"/>
          </a:p>
          <a:p>
            <a:pPr>
              <a:buFont typeface="Wingdings" panose="05000000000000000000" pitchFamily="2" charset="2"/>
              <a:buChar char="§"/>
            </a:pPr>
            <a:r>
              <a:rPr lang="de-DE" sz="1200" b="0" i="0" u="none" strike="noStrike" kern="1200" baseline="0" dirty="0" smtClean="0">
                <a:solidFill>
                  <a:schemeClr val="tx2"/>
                </a:solidFill>
                <a:latin typeface="+mn-lt"/>
                <a:ea typeface="+mn-ea"/>
                <a:cs typeface="+mn-cs"/>
              </a:rPr>
              <a:t>Die Funktion "checkfiles()" (</a:t>
            </a:r>
            <a:r>
              <a:rPr lang="de-DE" sz="1200" b="0" i="0" u="none" strike="noStrike" kern="1200" baseline="0" dirty="0" err="1" smtClean="0">
                <a:solidFill>
                  <a:schemeClr val="tx2"/>
                </a:solidFill>
                <a:latin typeface="+mn-lt"/>
                <a:ea typeface="+mn-ea"/>
                <a:cs typeface="+mn-cs"/>
              </a:rPr>
              <a:t>checkfile.php</a:t>
            </a:r>
            <a:r>
              <a:rPr lang="de-DE" sz="1200" b="0" i="0" u="none" strike="noStrike" kern="1200" baseline="0" dirty="0" smtClean="0">
                <a:solidFill>
                  <a:schemeClr val="tx2"/>
                </a:solidFill>
                <a:latin typeface="+mn-lt"/>
                <a:ea typeface="+mn-ea"/>
                <a:cs typeface="+mn-cs"/>
              </a:rPr>
              <a:t>) überprüft, ob bestimmte Dateien existieren, die für den Login-Vorgang und die Cookie-Verwaltung benötigt werden. Falls nicht, wird der Nutzer auf die Login-Seite weitergeleitet. </a:t>
            </a:r>
          </a:p>
          <a:p>
            <a:pPr>
              <a:buFont typeface="Wingdings" panose="05000000000000000000" pitchFamily="2" charset="2"/>
              <a:buChar char="§"/>
            </a:pPr>
            <a:r>
              <a:rPr lang="de-DE" sz="1200" b="0" i="0" u="none" strike="noStrike" kern="1200" baseline="0" dirty="0" smtClean="0">
                <a:solidFill>
                  <a:schemeClr val="tx2"/>
                </a:solidFill>
                <a:latin typeface="+mn-lt"/>
                <a:ea typeface="+mn-ea"/>
                <a:cs typeface="+mn-cs"/>
              </a:rPr>
              <a:t>Die Funktion "versionprueft()" (</a:t>
            </a:r>
            <a:r>
              <a:rPr lang="de-DE" sz="1200" b="0" i="0" u="none" strike="noStrike" kern="1200" baseline="0" dirty="0" err="1" smtClean="0">
                <a:solidFill>
                  <a:schemeClr val="tx2"/>
                </a:solidFill>
                <a:latin typeface="+mn-lt"/>
                <a:ea typeface="+mn-ea"/>
                <a:cs typeface="+mn-cs"/>
              </a:rPr>
              <a:t>version.php</a:t>
            </a:r>
            <a:r>
              <a:rPr lang="de-DE" sz="1200" b="0" i="0" u="none" strike="noStrike" kern="1200" baseline="0" dirty="0" smtClean="0">
                <a:solidFill>
                  <a:schemeClr val="tx2"/>
                </a:solidFill>
                <a:latin typeface="+mn-lt"/>
                <a:ea typeface="+mn-ea"/>
                <a:cs typeface="+mn-cs"/>
              </a:rPr>
              <a:t>) überprüft die Firmware-Version des Geräts. Wenn die Firmware-Version im Vergleich zur in der Sitzung gespeicherten Firmware-Version neu ist, wird der API-Cookie gelöscht, der Benutzer wird ausgeloggt und die API-Authentifizierung wird erneut durchgeführt </a:t>
            </a:r>
          </a:p>
          <a:p>
            <a:pPr>
              <a:buFont typeface="Wingdings" panose="05000000000000000000" pitchFamily="2" charset="2"/>
              <a:buChar char="§"/>
            </a:pPr>
            <a:r>
              <a:rPr lang="de-DE" sz="1200" b="0" i="0" u="none" strike="noStrike" kern="1200" baseline="0" dirty="0" smtClean="0">
                <a:solidFill>
                  <a:schemeClr val="tx2"/>
                </a:solidFill>
                <a:latin typeface="+mn-lt"/>
                <a:ea typeface="+mn-ea"/>
                <a:cs typeface="+mn-cs"/>
              </a:rPr>
              <a:t>Danach erstelle ich die Login-Seite "Authentication" (</a:t>
            </a:r>
            <a:r>
              <a:rPr lang="de-DE" sz="1200" b="0" i="0" u="none" strike="noStrike" kern="1200" baseline="0" dirty="0" err="1" smtClean="0">
                <a:solidFill>
                  <a:schemeClr val="tx2"/>
                </a:solidFill>
                <a:latin typeface="+mn-lt"/>
                <a:ea typeface="+mn-ea"/>
                <a:cs typeface="+mn-cs"/>
              </a:rPr>
              <a:t>checkpass.php</a:t>
            </a:r>
            <a:r>
              <a:rPr lang="de-DE" sz="1200" b="0" i="0" u="none" strike="noStrike" kern="1200" baseline="0" dirty="0" smtClean="0">
                <a:solidFill>
                  <a:schemeClr val="tx2"/>
                </a:solidFill>
                <a:latin typeface="+mn-lt"/>
                <a:ea typeface="+mn-ea"/>
                <a:cs typeface="+mn-cs"/>
              </a:rPr>
              <a:t>), die sich in der Datei "support_login_view.php" befindet. Die Funktion "checkpass()" überprüft, ob das eingegebene Passwort und der eingegebene Benutzername korrekt sind, indem sie die Hashes der Passwörter und Benutzernamen vergleicht. Wenn die Überprüfung erfolgreich ist, wird der Benutzer zur Netzwerkseite weitergeleitet. </a:t>
            </a:r>
          </a:p>
          <a:p>
            <a:pPr>
              <a:buFont typeface="Wingdings" panose="05000000000000000000" pitchFamily="2" charset="2"/>
              <a:buChar char="§"/>
            </a:pPr>
            <a:endParaRPr lang="de-DE" sz="1200" b="0" i="0" u="none" strike="noStrike" kern="1200" baseline="0" dirty="0" smtClean="0">
              <a:solidFill>
                <a:schemeClr val="tx2"/>
              </a:solidFill>
              <a:latin typeface="+mn-lt"/>
              <a:ea typeface="+mn-ea"/>
              <a:cs typeface="+mn-cs"/>
            </a:endParaRPr>
          </a:p>
          <a:p>
            <a:r>
              <a:rPr lang="de-DE" sz="1200" b="0" i="0" u="none" strike="noStrike" kern="1200" baseline="0" dirty="0" smtClean="0">
                <a:solidFill>
                  <a:schemeClr val="tx2"/>
                </a:solidFill>
                <a:latin typeface="+mn-lt"/>
                <a:ea typeface="+mn-ea"/>
                <a:cs typeface="+mn-cs"/>
              </a:rPr>
              <a:t>Web_admin.php. Der Inhalt der Variablen wird vom Router abgerufen und enthält den Benutzernamen und das Passwort für das Webinterface des Routers. Darunter befinden sich zwei Schaltflächen, um den Benutzernamen und das Passwort in die Zwischenablage zu kopieren, damit der Benutzer sie dann im Webinterface des Routers einfügen kann. </a:t>
            </a:r>
          </a:p>
          <a:p>
            <a:r>
              <a:rPr lang="de-DE" sz="1200" b="0" i="0" u="none" strike="noStrike" kern="1200" baseline="0" dirty="0" smtClean="0">
                <a:solidFill>
                  <a:schemeClr val="tx2"/>
                </a:solidFill>
                <a:latin typeface="+mn-lt"/>
                <a:ea typeface="+mn-ea"/>
                <a:cs typeface="+mn-cs"/>
              </a:rPr>
              <a:t>Darüber hinaus wird ein Hyperlink zur Verfügung gestellt, der den Benutzer direkt zum Webinterface des Routers führt. </a:t>
            </a:r>
          </a:p>
          <a:p>
            <a:r>
              <a:rPr lang="de-DE" sz="1200" b="0" i="0" u="none" strike="noStrike" kern="1200" baseline="0" dirty="0" smtClean="0">
                <a:solidFill>
                  <a:schemeClr val="tx2"/>
                </a:solidFill>
                <a:latin typeface="+mn-lt"/>
                <a:ea typeface="+mn-ea"/>
                <a:cs typeface="+mn-cs"/>
              </a:rPr>
              <a:t>Die JavaScript-Funktionen habe ich hergestellt, um den Benutzernamen und das Passwort in die Zwischenablage zu kopieren. In der Funktion wird die ausgewählte ID des Benutzernamens oder des Passworts verwendet, um das entsprechende Textfeld zu identifizieren und seinen Wert zu kopieren. Der kopierte Text wird dann in der Zwischenablage des Benutzers gespeichert. Schließlich wird eine Bestätigungsmeldung angezeigt, um den Benutzer darüber zu informieren, dass der Text erfolgreich in die Zwischenablage kopiert wurde. </a:t>
            </a:r>
          </a:p>
          <a:p>
            <a:endParaRPr lang="de-DE" sz="1200" b="0" i="0" u="none" strike="noStrike" kern="1200" baseline="0" dirty="0" smtClean="0">
              <a:solidFill>
                <a:schemeClr val="tx2"/>
              </a:solidFill>
              <a:latin typeface="+mn-lt"/>
              <a:ea typeface="+mn-ea"/>
              <a:cs typeface="+mn-cs"/>
            </a:endParaRPr>
          </a:p>
          <a:p>
            <a:pPr>
              <a:buFont typeface="Wingdings" panose="05000000000000000000" pitchFamily="2" charset="2"/>
              <a:buChar char="§"/>
            </a:pPr>
            <a:r>
              <a:rPr lang="de-DE" sz="1200" b="0" i="0" kern="1200" dirty="0" smtClean="0">
                <a:solidFill>
                  <a:schemeClr val="tx2"/>
                </a:solidFill>
                <a:effectLst/>
                <a:latin typeface="+mn-lt"/>
                <a:ea typeface="+mn-ea"/>
                <a:cs typeface="+mn-cs"/>
              </a:rPr>
              <a:t>Die Navigationsleiste verwendet das Bootstrap-Framework und besteht aus einem &lt;nav&gt;-Tag mit der Klasse "navbar". Sie ist </a:t>
            </a:r>
            <a:r>
              <a:rPr lang="de-DE" sz="1200" b="0" i="0" kern="1200" dirty="0" err="1" smtClean="0">
                <a:solidFill>
                  <a:schemeClr val="tx2"/>
                </a:solidFill>
                <a:effectLst/>
                <a:latin typeface="+mn-lt"/>
                <a:ea typeface="+mn-ea"/>
                <a:cs typeface="+mn-cs"/>
              </a:rPr>
              <a:t>responsiv</a:t>
            </a:r>
            <a:r>
              <a:rPr lang="de-DE" sz="1200" b="0" i="0" kern="1200" dirty="0" smtClean="0">
                <a:solidFill>
                  <a:schemeClr val="tx2"/>
                </a:solidFill>
                <a:effectLst/>
                <a:latin typeface="+mn-lt"/>
                <a:ea typeface="+mn-ea"/>
                <a:cs typeface="+mn-cs"/>
              </a:rPr>
              <a:t> und erweitert sich automatisch auf kleinen Bildschirmen. Ein Container mit der Klasse "container-fluid" füllt den verfügbaren Platz aus. Das Logo wird als Bild mit einem Link zur Homepage eingebunden. Es gibt auch einen Button mit der Klasse "navbar-toggler", der den Inhalt der Navigation ein- oder ausblendet. Die Navigation enthält eine Liste von Links zu verschiedenen Seiten der Webseite, gestylt mit der Klasse "navbar-nav".</a:t>
            </a:r>
            <a:endParaRPr lang="de-DE" sz="1200" dirty="0" smtClean="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13</a:t>
            </a:fld>
            <a:endParaRPr lang="de-DE" dirty="0"/>
          </a:p>
        </p:txBody>
      </p:sp>
    </p:spTree>
    <p:extLst>
      <p:ext uri="{BB962C8B-B14F-4D97-AF65-F5344CB8AC3E}">
        <p14:creationId xmlns:p14="http://schemas.microsoft.com/office/powerpoint/2010/main" val="2984512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dirty="0" smtClean="0">
                <a:solidFill>
                  <a:schemeClr val="tx1"/>
                </a:solidFill>
              </a:rPr>
              <a:t>dynamishetabelle.php:</a:t>
            </a:r>
            <a:endParaRPr lang="de-DE" u="sng" dirty="0" smtClean="0"/>
          </a:p>
          <a:p>
            <a:r>
              <a:rPr lang="de-DE" sz="1200" b="0" i="0" kern="1200" dirty="0" smtClean="0">
                <a:solidFill>
                  <a:schemeClr val="tx2"/>
                </a:solidFill>
                <a:effectLst/>
                <a:latin typeface="+mn-lt"/>
                <a:ea typeface="+mn-ea"/>
                <a:cs typeface="+mn-cs"/>
              </a:rPr>
              <a:t>-nimmt zwei Parameter entgegen</a:t>
            </a:r>
          </a:p>
          <a:p>
            <a:r>
              <a:rPr lang="de-DE" sz="1200" b="0" i="0" kern="1200" dirty="0" smtClean="0">
                <a:solidFill>
                  <a:schemeClr val="tx2"/>
                </a:solidFill>
                <a:effectLst/>
                <a:latin typeface="+mn-lt"/>
                <a:ea typeface="+mn-ea"/>
                <a:cs typeface="+mn-cs"/>
              </a:rPr>
              <a:t>-Die Funktion verwendet eine Schleife, um die Tabellenzeilen zu erstellen</a:t>
            </a:r>
          </a:p>
          <a:p>
            <a:r>
              <a:rPr lang="de-DE" sz="1200" b="0" i="0" kern="1200" dirty="0" smtClean="0">
                <a:solidFill>
                  <a:schemeClr val="tx2"/>
                </a:solidFill>
                <a:effectLst/>
                <a:latin typeface="+mn-lt"/>
                <a:ea typeface="+mn-ea"/>
                <a:cs typeface="+mn-cs"/>
              </a:rPr>
              <a:t>-Der Inhalt jeder Tabellenzelle (</a:t>
            </a:r>
            <a:r>
              <a:rPr lang="de-DE" dirty="0" smtClean="0"/>
              <a:t>&lt;td&gt;</a:t>
            </a:r>
            <a:r>
              <a:rPr lang="de-DE" sz="1200" b="0" i="0" kern="1200" dirty="0" smtClean="0">
                <a:solidFill>
                  <a:schemeClr val="tx2"/>
                </a:solidFill>
                <a:effectLst/>
                <a:latin typeface="+mn-lt"/>
                <a:ea typeface="+mn-ea"/>
                <a:cs typeface="+mn-cs"/>
              </a:rPr>
              <a:t>) wird durch den Aufruf der Funktion </a:t>
            </a:r>
            <a:r>
              <a:rPr lang="de-DE" dirty="0" smtClean="0"/>
              <a:t>tabelleBauen($json_decoded, $i)</a:t>
            </a:r>
            <a:r>
              <a:rPr lang="de-DE" sz="1200" b="0" i="0" kern="1200" dirty="0" smtClean="0">
                <a:solidFill>
                  <a:schemeClr val="tx2"/>
                </a:solidFill>
                <a:effectLst/>
                <a:latin typeface="+mn-lt"/>
                <a:ea typeface="+mn-ea"/>
                <a:cs typeface="+mn-cs"/>
              </a:rPr>
              <a:t> erstellt.</a:t>
            </a:r>
          </a:p>
          <a:p>
            <a:r>
              <a:rPr lang="de-DE" sz="1200" b="0" i="0" kern="1200" dirty="0" smtClean="0">
                <a:solidFill>
                  <a:schemeClr val="tx2"/>
                </a:solidFill>
                <a:effectLst/>
                <a:latin typeface="+mn-lt"/>
                <a:ea typeface="+mn-ea"/>
                <a:cs typeface="+mn-cs"/>
              </a:rPr>
              <a:t>-dann wird überprüft, ob das Array </a:t>
            </a:r>
            <a:r>
              <a:rPr lang="de-DE" dirty="0" smtClean="0"/>
              <a:t>$json_decoded</a:t>
            </a:r>
            <a:r>
              <a:rPr lang="de-DE" sz="1200" b="0" i="0" kern="1200" dirty="0" smtClean="0">
                <a:solidFill>
                  <a:schemeClr val="tx2"/>
                </a:solidFill>
                <a:effectLst/>
                <a:latin typeface="+mn-lt"/>
                <a:ea typeface="+mn-ea"/>
                <a:cs typeface="+mn-cs"/>
              </a:rPr>
              <a:t> einen bestimmten Schlüssel namens 'message' für den aktuellen Index enthält. Falls dies der Fall ist und die Nachricht nicht "Disabled (Activation Required)" lautet, wird die Spalte mit einer fortlaufenden Nummer versehen und der Inhalt für die Zellen generiert.</a:t>
            </a:r>
          </a:p>
          <a:p>
            <a:r>
              <a:rPr lang="de-DE" sz="1200" b="0" i="0" kern="1200" dirty="0" smtClean="0">
                <a:solidFill>
                  <a:schemeClr val="tx2"/>
                </a:solidFill>
                <a:effectLst/>
                <a:latin typeface="+mn-lt"/>
                <a:ea typeface="+mn-ea"/>
                <a:cs typeface="+mn-cs"/>
              </a:rPr>
              <a:t>-Es wird überprüft, ob die Priorität für den aktuellen Eintrag gesetzt ist. Falls ja, werden Radiobuttons mit den entsprechenden Werten und IDs generiert</a:t>
            </a:r>
          </a:p>
          <a:p>
            <a:r>
              <a:rPr lang="de-DE" sz="1200" b="0" i="0" kern="1200" dirty="0" smtClean="0">
                <a:solidFill>
                  <a:schemeClr val="tx2"/>
                </a:solidFill>
                <a:effectLst/>
                <a:latin typeface="+mn-lt"/>
                <a:ea typeface="+mn-ea"/>
                <a:cs typeface="+mn-cs"/>
              </a:rPr>
              <a:t>-Die Radiobuttons ermöglichen es dem Benutzer, die Priorität zu ändern. </a:t>
            </a:r>
          </a:p>
          <a:p>
            <a:r>
              <a:rPr lang="de-DE" sz="1200" b="0" i="0" kern="1200" dirty="0" smtClean="0">
                <a:solidFill>
                  <a:schemeClr val="tx2"/>
                </a:solidFill>
                <a:effectLst/>
                <a:latin typeface="+mn-lt"/>
                <a:ea typeface="+mn-ea"/>
                <a:cs typeface="+mn-cs"/>
              </a:rPr>
              <a:t>-Die Auswahl der Radiobuttons löst einen POST-Request mithilfe</a:t>
            </a:r>
            <a:r>
              <a:rPr lang="de-DE" sz="1200" b="0" i="0" kern="1200" baseline="0" dirty="0" smtClean="0">
                <a:solidFill>
                  <a:schemeClr val="tx2"/>
                </a:solidFill>
                <a:effectLst/>
                <a:latin typeface="+mn-lt"/>
                <a:ea typeface="+mn-ea"/>
                <a:cs typeface="+mn-cs"/>
              </a:rPr>
              <a:t> </a:t>
            </a:r>
            <a:r>
              <a:rPr lang="de-DE" sz="1200" b="0" i="0" kern="1200" dirty="0" smtClean="0">
                <a:solidFill>
                  <a:schemeClr val="tx2"/>
                </a:solidFill>
                <a:effectLst/>
                <a:latin typeface="+mn-lt"/>
                <a:ea typeface="+mn-ea"/>
                <a:cs typeface="+mn-cs"/>
              </a:rPr>
              <a:t>script_priority.js</a:t>
            </a:r>
            <a:r>
              <a:rPr lang="de-DE" sz="1200" b="1" i="0" kern="1200" dirty="0" smtClean="0">
                <a:solidFill>
                  <a:schemeClr val="tx2"/>
                </a:solidFill>
                <a:effectLst/>
                <a:latin typeface="+mn-lt"/>
                <a:ea typeface="+mn-ea"/>
                <a:cs typeface="+mn-cs"/>
              </a:rPr>
              <a:t> </a:t>
            </a:r>
            <a:r>
              <a:rPr lang="de-DE" sz="1200" b="0" i="0" kern="1200" dirty="0" smtClean="0">
                <a:solidFill>
                  <a:schemeClr val="tx2"/>
                </a:solidFill>
                <a:effectLst/>
                <a:latin typeface="+mn-lt"/>
                <a:ea typeface="+mn-ea"/>
                <a:cs typeface="+mn-cs"/>
              </a:rPr>
              <a:t>an </a:t>
            </a:r>
            <a:r>
              <a:rPr lang="de-DE" dirty="0" smtClean="0"/>
              <a:t>priority.php</a:t>
            </a:r>
            <a:r>
              <a:rPr lang="de-DE" sz="1200" b="0" i="0" kern="1200" dirty="0" smtClean="0">
                <a:solidFill>
                  <a:schemeClr val="tx2"/>
                </a:solidFill>
                <a:effectLst/>
                <a:latin typeface="+mn-lt"/>
                <a:ea typeface="+mn-ea"/>
                <a:cs typeface="+mn-cs"/>
              </a:rPr>
              <a:t> aus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dirty="0" smtClean="0">
                <a:solidFill>
                  <a:schemeClr val="tx1"/>
                </a:solidFill>
              </a:rPr>
              <a:t>tabellebauen.php:</a:t>
            </a:r>
            <a:endParaRPr lang="de-DE" sz="1200" b="0" i="0" kern="1200" dirty="0" smtClean="0">
              <a:solidFill>
                <a:schemeClr val="tx2"/>
              </a:solidFill>
              <a:effectLst/>
              <a:latin typeface="+mn-lt"/>
              <a:ea typeface="+mn-ea"/>
              <a:cs typeface="+mn-cs"/>
            </a:endParaRPr>
          </a:p>
          <a:p>
            <a:r>
              <a:rPr lang="de-DE" sz="1200" b="0" i="0" kern="1200" dirty="0" smtClean="0">
                <a:solidFill>
                  <a:schemeClr val="tx2"/>
                </a:solidFill>
                <a:effectLst/>
                <a:latin typeface="+mn-lt"/>
                <a:ea typeface="+mn-ea"/>
                <a:cs typeface="+mn-cs"/>
              </a:rPr>
              <a:t>Die Funktion </a:t>
            </a:r>
            <a:r>
              <a:rPr lang="de-DE" dirty="0" smtClean="0"/>
              <a:t>tabelleBauen($json_decoded, $i)</a:t>
            </a:r>
            <a:r>
              <a:rPr lang="de-DE" sz="1200" b="0" i="0" kern="1200" dirty="0" smtClean="0">
                <a:solidFill>
                  <a:schemeClr val="tx2"/>
                </a:solidFill>
                <a:effectLst/>
                <a:latin typeface="+mn-lt"/>
                <a:ea typeface="+mn-ea"/>
                <a:cs typeface="+mn-cs"/>
              </a:rPr>
              <a:t> generiert den Inhalt der Tabellenzellen für jede Zeile in der Tabelle.</a:t>
            </a:r>
          </a:p>
          <a:p>
            <a:r>
              <a:rPr lang="de-DE" sz="1200" b="0" i="0" kern="1200" dirty="0" smtClean="0">
                <a:solidFill>
                  <a:schemeClr val="tx2"/>
                </a:solidFill>
                <a:effectLst/>
                <a:latin typeface="+mn-lt"/>
                <a:ea typeface="+mn-ea"/>
                <a:cs typeface="+mn-cs"/>
              </a:rPr>
              <a:t>Die Funktion </a:t>
            </a:r>
            <a:r>
              <a:rPr lang="de-DE" dirty="0" smtClean="0"/>
              <a:t>tabelleBauen</a:t>
            </a:r>
            <a:r>
              <a:rPr lang="de-DE" sz="1200" b="0" i="0" kern="1200" dirty="0" smtClean="0">
                <a:solidFill>
                  <a:schemeClr val="tx2"/>
                </a:solidFill>
                <a:effectLst/>
                <a:latin typeface="+mn-lt"/>
                <a:ea typeface="+mn-ea"/>
                <a:cs typeface="+mn-cs"/>
              </a:rPr>
              <a:t> nimmt zwei Parameter entgegen: </a:t>
            </a:r>
            <a:r>
              <a:rPr lang="de-DE" dirty="0" smtClean="0"/>
              <a:t>$json_decoded</a:t>
            </a:r>
            <a:r>
              <a:rPr lang="de-DE" sz="1200" b="0" i="0" kern="1200" dirty="0" smtClean="0">
                <a:solidFill>
                  <a:schemeClr val="tx2"/>
                </a:solidFill>
                <a:effectLst/>
                <a:latin typeface="+mn-lt"/>
                <a:ea typeface="+mn-ea"/>
                <a:cs typeface="+mn-cs"/>
              </a:rPr>
              <a:t>, ein Array mit den Tabellendaten, und </a:t>
            </a:r>
            <a:r>
              <a:rPr lang="de-DE" dirty="0" smtClean="0"/>
              <a:t>$i</a:t>
            </a:r>
            <a:r>
              <a:rPr lang="de-DE" sz="1200" b="0" i="0" kern="1200" dirty="0" smtClean="0">
                <a:solidFill>
                  <a:schemeClr val="tx2"/>
                </a:solidFill>
                <a:effectLst/>
                <a:latin typeface="+mn-lt"/>
                <a:ea typeface="+mn-ea"/>
                <a:cs typeface="+mn-cs"/>
              </a:rPr>
              <a:t>, der den aktuellen Index darstellt.</a:t>
            </a:r>
            <a:endParaRPr lang="ru-R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dirty="0" smtClean="0">
                <a:solidFill>
                  <a:schemeClr val="tx1"/>
                </a:solidFill>
              </a:rPr>
              <a:t>tabelle_vpn.phpp: </a:t>
            </a:r>
            <a:r>
              <a:rPr lang="en-US" sz="1200" b="0" dirty="0" smtClean="0">
                <a:solidFill>
                  <a:srgbClr val="7A3E9D"/>
                </a:solidFill>
                <a:effectLst/>
                <a:latin typeface="Consolas" panose="020B0609020204030204" pitchFamily="49" charset="0"/>
              </a:rPr>
              <a:t>function</a:t>
            </a:r>
            <a:r>
              <a:rPr lang="en-US" sz="1200" b="0" dirty="0" smtClean="0">
                <a:solidFill>
                  <a:srgbClr val="333333"/>
                </a:solidFill>
                <a:effectLst/>
                <a:latin typeface="Consolas" panose="020B0609020204030204" pitchFamily="49" charset="0"/>
              </a:rPr>
              <a:t> </a:t>
            </a:r>
            <a:r>
              <a:rPr lang="en-US" sz="1200" b="1" dirty="0" smtClean="0">
                <a:solidFill>
                  <a:srgbClr val="AA3731"/>
                </a:solidFill>
                <a:effectLst/>
                <a:latin typeface="Consolas" panose="020B0609020204030204" pitchFamily="49" charset="0"/>
              </a:rPr>
              <a:t>vpnwanverbindung() wird</a:t>
            </a:r>
            <a:r>
              <a:rPr lang="en-US" sz="1200" b="1" baseline="0" dirty="0" smtClean="0">
                <a:solidFill>
                  <a:srgbClr val="AA3731"/>
                </a:solidFill>
                <a:effectLst/>
                <a:latin typeface="Consolas" panose="020B0609020204030204" pitchFamily="49" charset="0"/>
              </a:rPr>
              <a:t> eine Teil fur VPN Tabelle</a:t>
            </a:r>
            <a:endParaRPr lang="de-DE" u="sng" dirty="0" smtClean="0"/>
          </a:p>
          <a:p>
            <a:r>
              <a:rPr lang="de-DE" sz="1200" b="0" i="0" kern="1200" dirty="0" smtClean="0">
                <a:solidFill>
                  <a:schemeClr val="tx2"/>
                </a:solidFill>
                <a:effectLst/>
                <a:latin typeface="+mn-lt"/>
                <a:ea typeface="+mn-ea"/>
                <a:cs typeface="+mn-cs"/>
              </a:rPr>
              <a:t>wird verwendet, um Status Wanverbindungs(Connected/Standby)</a:t>
            </a:r>
            <a:r>
              <a:rPr lang="de-DE" sz="1200" b="0" i="0" kern="1200" baseline="0" dirty="0" smtClean="0">
                <a:solidFill>
                  <a:schemeClr val="tx2"/>
                </a:solidFill>
                <a:effectLst/>
                <a:latin typeface="+mn-lt"/>
                <a:ea typeface="+mn-ea"/>
                <a:cs typeface="+mn-cs"/>
              </a:rPr>
              <a:t> und </a:t>
            </a:r>
            <a:r>
              <a:rPr lang="de-DE" sz="1200" b="0" i="0" kern="1200" dirty="0" smtClean="0">
                <a:solidFill>
                  <a:schemeClr val="tx2"/>
                </a:solidFill>
                <a:effectLst/>
                <a:latin typeface="+mn-lt"/>
                <a:ea typeface="+mn-ea"/>
                <a:cs typeface="+mn-cs"/>
              </a:rPr>
              <a:t>die Namen der aktiven Verbindungen in einer Tabelle anzuzeigen.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dirty="0" smtClean="0">
                <a:solidFill>
                  <a:schemeClr val="tx1"/>
                </a:solidFill>
              </a:rPr>
              <a:t>getsnmp.php:</a:t>
            </a:r>
            <a:endParaRPr lang="de-DE" u="sng" dirty="0" smtClean="0"/>
          </a:p>
          <a:p>
            <a:r>
              <a:rPr lang="de-DE" sz="1200" b="0" i="0" kern="1200" dirty="0" smtClean="0">
                <a:solidFill>
                  <a:schemeClr val="tx2"/>
                </a:solidFill>
                <a:effectLst/>
                <a:latin typeface="+mn-lt"/>
                <a:ea typeface="+mn-ea"/>
                <a:cs typeface="+mn-cs"/>
              </a:rPr>
              <a:t>In der </a:t>
            </a:r>
            <a:r>
              <a:rPr lang="de-DE" sz="1200" b="0" i="0" kern="1200" dirty="0" err="1" smtClean="0">
                <a:solidFill>
                  <a:schemeClr val="tx2"/>
                </a:solidFill>
                <a:effectLst/>
                <a:latin typeface="+mn-lt"/>
                <a:ea typeface="+mn-ea"/>
                <a:cs typeface="+mn-cs"/>
              </a:rPr>
              <a:t>Funktion"getsnmpdaten</a:t>
            </a:r>
            <a:r>
              <a:rPr lang="de-DE" sz="1200" b="0" i="0" kern="1200" dirty="0" smtClean="0">
                <a:solidFill>
                  <a:schemeClr val="tx2"/>
                </a:solidFill>
                <a:effectLst/>
                <a:latin typeface="+mn-lt"/>
                <a:ea typeface="+mn-ea"/>
                <a:cs typeface="+mn-cs"/>
              </a:rPr>
              <a:t>"  wird eine Schleife ausgeführt, die für jeden VPN-Profilwert eine Tabellenzeile generiert. Innerhalb der Schleife werden verschiedene Daten aus den decodierten JSON-Daten abgerufen und in HTML-Tags ausgegeben. Dazu gehören der Name des VPN-Profils, der Status, ein Bild für den Status (falls der Status "CONNECTED" ist), Latenzwerte, Datenübertragungsraten und andere </a:t>
            </a:r>
            <a:r>
              <a:rPr lang="de-DE" sz="1200" b="0" i="0" kern="1200" dirty="0" err="1" smtClean="0">
                <a:solidFill>
                  <a:schemeClr val="tx2"/>
                </a:solidFill>
                <a:effectLst/>
                <a:latin typeface="+mn-lt"/>
                <a:ea typeface="+mn-ea"/>
                <a:cs typeface="+mn-cs"/>
              </a:rPr>
              <a:t>Informationen.Die</a:t>
            </a:r>
            <a:r>
              <a:rPr lang="de-DE" sz="1200" b="0" i="0" kern="1200" dirty="0" smtClean="0">
                <a:solidFill>
                  <a:schemeClr val="tx2"/>
                </a:solidFill>
                <a:effectLst/>
                <a:latin typeface="+mn-lt"/>
                <a:ea typeface="+mn-ea"/>
                <a:cs typeface="+mn-cs"/>
              </a:rPr>
              <a:t> Funktion stellt sicher, dass die Daten in der richtigen Formatierung (kbps oder Mbps) angezeigt werden, abhängig von der Größenordnung der Werte. Die Funktion verwendet auch die Aktualisierungsrate, um die Datenübertragungsraten zu berechnen.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dirty="0" smtClean="0">
                <a:solidFill>
                  <a:schemeClr val="tx1"/>
                </a:solidFill>
              </a:rPr>
              <a:t>snmp.php:</a:t>
            </a:r>
            <a:endParaRPr lang="de-DE" sz="1200" b="0" i="0" u="sng" kern="1200" dirty="0" smtClean="0">
              <a:solidFill>
                <a:schemeClr val="tx2"/>
              </a:solidFill>
              <a:effectLst/>
              <a:latin typeface="+mn-lt"/>
              <a:ea typeface="+mn-ea"/>
              <a:cs typeface="+mn-cs"/>
            </a:endParaRPr>
          </a:p>
          <a:p>
            <a:r>
              <a:rPr lang="de-DE" sz="1200" b="0" i="0" kern="1200" dirty="0" smtClean="0">
                <a:solidFill>
                  <a:schemeClr val="tx2"/>
                </a:solidFill>
                <a:effectLst/>
                <a:latin typeface="+mn-lt"/>
                <a:ea typeface="+mn-ea"/>
                <a:cs typeface="+mn-cs"/>
              </a:rPr>
              <a:t>SNMP (Simple Network Management Protocol)  wird verwendet, um Informationen von Netzwerkgeräten abzurufen und zu verarbeiten</a:t>
            </a:r>
          </a:p>
          <a:p>
            <a:r>
              <a:rPr lang="de-DE" sz="1200" b="0" i="0" kern="1200" dirty="0" smtClean="0">
                <a:solidFill>
                  <a:schemeClr val="tx2"/>
                </a:solidFill>
                <a:effectLst/>
                <a:latin typeface="+mn-lt"/>
                <a:ea typeface="+mn-ea"/>
                <a:cs typeface="+mn-cs"/>
              </a:rPr>
              <a:t>-Es werden WAN-IDs, Namen, Datenübertragungsraten (Tx/Rx), verworfene Pakete und Latenz über SNMP abgerufen.</a:t>
            </a:r>
          </a:p>
          <a:p>
            <a:r>
              <a:rPr lang="de-DE" sz="1200" b="0" i="0" kern="1200" dirty="0" smtClean="0">
                <a:solidFill>
                  <a:schemeClr val="tx2"/>
                </a:solidFill>
                <a:effectLst/>
                <a:latin typeface="+mn-lt"/>
                <a:ea typeface="+mn-ea"/>
                <a:cs typeface="+mn-cs"/>
              </a:rPr>
              <a:t>-vergleicht die erhaltenen VPN- und WAN-Informationen, um sicherzustellen, dass nur aktive Verbindungen berücksichtigt werden.</a:t>
            </a:r>
          </a:p>
          <a:p>
            <a:pPr lvl="1" algn="l"/>
            <a:r>
              <a:rPr lang="de-DE" sz="1200" b="0" kern="1200" dirty="0" smtClean="0">
                <a:solidFill>
                  <a:schemeClr val="tx2"/>
                </a:solidFill>
                <a:effectLst/>
                <a:latin typeface="+mn-lt"/>
                <a:ea typeface="+mn-ea"/>
                <a:cs typeface="+mn-cs"/>
              </a:rPr>
              <a:t>$wanState_Wert = </a:t>
            </a:r>
            <a:r>
              <a:rPr lang="de-DE" sz="1200" b="1" kern="1200" dirty="0" smtClean="0">
                <a:solidFill>
                  <a:schemeClr val="tx2"/>
                </a:solidFill>
                <a:effectLst/>
                <a:latin typeface="+mn-lt"/>
                <a:ea typeface="+mn-ea"/>
                <a:cs typeface="+mn-cs"/>
              </a:rPr>
              <a:t>array</a:t>
            </a:r>
            <a:r>
              <a:rPr lang="de-DE" sz="1200" b="0" kern="1200" dirty="0" smtClean="0">
                <a:solidFill>
                  <a:schemeClr val="tx2"/>
                </a:solidFill>
                <a:effectLst/>
                <a:latin typeface="+mn-lt"/>
                <a:ea typeface="+mn-ea"/>
                <a:cs typeface="+mn-cs"/>
              </a:rPr>
              <a:t>('0', '1', '2', '4', '5', '6', '7'); </a:t>
            </a:r>
            <a:r>
              <a:rPr lang="de-DE" sz="1200" b="0" i="1" kern="1200" dirty="0" smtClean="0">
                <a:solidFill>
                  <a:schemeClr val="tx2"/>
                </a:solidFill>
                <a:effectLst/>
                <a:latin typeface="+mn-lt"/>
                <a:ea typeface="+mn-ea"/>
                <a:cs typeface="+mn-cs"/>
              </a:rPr>
              <a:t>//Werte die nicht passen</a:t>
            </a:r>
            <a:endParaRPr lang="de-DE" sz="1200" b="0" kern="1200" dirty="0" smtClean="0">
              <a:solidFill>
                <a:schemeClr val="tx2"/>
              </a:solidFill>
              <a:effectLst/>
              <a:latin typeface="+mn-lt"/>
              <a:ea typeface="+mn-ea"/>
              <a:cs typeface="+mn-cs"/>
            </a:endParaRPr>
          </a:p>
          <a:p>
            <a:pPr lvl="1" algn="l"/>
            <a:r>
              <a:rPr lang="de-DE" sz="1200" b="0" kern="1200" dirty="0" smtClean="0">
                <a:solidFill>
                  <a:schemeClr val="tx2"/>
                </a:solidFill>
                <a:effectLst/>
                <a:latin typeface="+mn-lt"/>
                <a:ea typeface="+mn-ea"/>
                <a:cs typeface="+mn-cs"/>
              </a:rPr>
              <a:t>$WanName_wanState = </a:t>
            </a:r>
            <a:r>
              <a:rPr lang="de-DE" sz="1200" b="1" kern="1200" dirty="0" smtClean="0">
                <a:solidFill>
                  <a:schemeClr val="tx2"/>
                </a:solidFill>
                <a:effectLst/>
                <a:latin typeface="+mn-lt"/>
                <a:ea typeface="+mn-ea"/>
                <a:cs typeface="+mn-cs"/>
              </a:rPr>
              <a:t>array_diff</a:t>
            </a:r>
            <a:r>
              <a:rPr lang="de-DE" sz="1200" b="0" kern="1200" dirty="0" smtClean="0">
                <a:solidFill>
                  <a:schemeClr val="tx2"/>
                </a:solidFill>
                <a:effectLst/>
                <a:latin typeface="+mn-lt"/>
                <a:ea typeface="+mn-ea"/>
                <a:cs typeface="+mn-cs"/>
              </a:rPr>
              <a:t>($WanName_wanState, $wanState_Wert); </a:t>
            </a:r>
            <a:r>
              <a:rPr lang="de-DE" sz="1200" b="0" i="1" kern="1200" dirty="0" smtClean="0">
                <a:solidFill>
                  <a:schemeClr val="tx2"/>
                </a:solidFill>
                <a:effectLst/>
                <a:latin typeface="+mn-lt"/>
                <a:ea typeface="+mn-ea"/>
                <a:cs typeface="+mn-cs"/>
              </a:rPr>
              <a:t>//Wan vebindung die  aktiv sind</a:t>
            </a:r>
          </a:p>
          <a:p>
            <a:pPr lvl="1" algn="l"/>
            <a:r>
              <a:rPr lang="de-DE" sz="1200" b="0" kern="1200" dirty="0" smtClean="0">
                <a:solidFill>
                  <a:schemeClr val="tx2"/>
                </a:solidFill>
                <a:effectLst/>
                <a:latin typeface="+mn-lt"/>
                <a:ea typeface="+mn-ea"/>
                <a:cs typeface="+mn-cs"/>
              </a:rPr>
              <a:t>$latency = </a:t>
            </a:r>
            <a:r>
              <a:rPr lang="de-DE" sz="1200" b="1" kern="1200" dirty="0" smtClean="0">
                <a:solidFill>
                  <a:schemeClr val="tx2"/>
                </a:solidFill>
                <a:effectLst/>
                <a:latin typeface="+mn-lt"/>
                <a:ea typeface="+mn-ea"/>
                <a:cs typeface="+mn-cs"/>
              </a:rPr>
              <a:t>array_intersect_key</a:t>
            </a:r>
            <a:r>
              <a:rPr lang="de-DE" sz="1200" b="0" kern="1200" dirty="0" smtClean="0">
                <a:solidFill>
                  <a:schemeClr val="tx2"/>
                </a:solidFill>
                <a:effectLst/>
                <a:latin typeface="+mn-lt"/>
                <a:ea typeface="+mn-ea"/>
                <a:cs typeface="+mn-cs"/>
              </a:rPr>
              <a:t>($latency, $</a:t>
            </a:r>
            <a:r>
              <a:rPr lang="de-DE" sz="1200" b="0" kern="1200" dirty="0" smtClean="0">
                <a:solidFill>
                  <a:srgbClr val="C00000"/>
                </a:solidFill>
                <a:effectLst/>
                <a:latin typeface="+mn-lt"/>
                <a:ea typeface="+mn-ea"/>
                <a:cs typeface="+mn-cs"/>
              </a:rPr>
              <a:t>pepVpnStatusWanName</a:t>
            </a:r>
            <a:r>
              <a:rPr lang="de-DE" sz="1200" b="0" kern="1200" dirty="0" smtClean="0">
                <a:solidFill>
                  <a:schemeClr val="tx2"/>
                </a:solidFill>
                <a:effectLst/>
                <a:latin typeface="+mn-lt"/>
                <a:ea typeface="+mn-ea"/>
                <a:cs typeface="+mn-cs"/>
              </a:rPr>
              <a:t>);</a:t>
            </a:r>
          </a:p>
          <a:p>
            <a:pPr lvl="1" algn="l"/>
            <a:r>
              <a:rPr lang="de-DE" sz="1200" b="0" kern="1200" dirty="0" smtClean="0">
                <a:solidFill>
                  <a:schemeClr val="tx2"/>
                </a:solidFill>
                <a:effectLst/>
                <a:latin typeface="+mn-lt"/>
                <a:ea typeface="+mn-ea"/>
                <a:cs typeface="+mn-cs"/>
              </a:rPr>
              <a:t>$tx = </a:t>
            </a:r>
            <a:r>
              <a:rPr lang="de-DE" sz="1200" b="1" kern="1200" dirty="0" smtClean="0">
                <a:solidFill>
                  <a:schemeClr val="tx2"/>
                </a:solidFill>
                <a:effectLst/>
                <a:latin typeface="+mn-lt"/>
                <a:ea typeface="+mn-ea"/>
                <a:cs typeface="+mn-cs"/>
              </a:rPr>
              <a:t>array_intersect_key</a:t>
            </a:r>
            <a:r>
              <a:rPr lang="de-DE" sz="1200" b="0" kern="1200" dirty="0" smtClean="0">
                <a:solidFill>
                  <a:schemeClr val="tx2"/>
                </a:solidFill>
                <a:effectLst/>
                <a:latin typeface="+mn-lt"/>
                <a:ea typeface="+mn-ea"/>
                <a:cs typeface="+mn-cs"/>
              </a:rPr>
              <a:t>($tx, $pepVpnStatusWanName);</a:t>
            </a:r>
          </a:p>
          <a:p>
            <a:pPr lvl="1" algn="l"/>
            <a:r>
              <a:rPr lang="de-DE" sz="1200" b="0" kern="1200" dirty="0" smtClean="0">
                <a:solidFill>
                  <a:schemeClr val="tx2"/>
                </a:solidFill>
                <a:effectLst/>
                <a:latin typeface="+mn-lt"/>
                <a:ea typeface="+mn-ea"/>
                <a:cs typeface="+mn-cs"/>
              </a:rPr>
              <a:t>$rx = </a:t>
            </a:r>
            <a:r>
              <a:rPr lang="de-DE" sz="1200" b="1" kern="1200" dirty="0" smtClean="0">
                <a:solidFill>
                  <a:schemeClr val="tx2"/>
                </a:solidFill>
                <a:effectLst/>
                <a:latin typeface="+mn-lt"/>
                <a:ea typeface="+mn-ea"/>
                <a:cs typeface="+mn-cs"/>
              </a:rPr>
              <a:t>array_intersect_key</a:t>
            </a:r>
            <a:r>
              <a:rPr lang="de-DE" sz="1200" b="0" kern="1200" dirty="0" smtClean="0">
                <a:solidFill>
                  <a:schemeClr val="tx2"/>
                </a:solidFill>
                <a:effectLst/>
                <a:latin typeface="+mn-lt"/>
                <a:ea typeface="+mn-ea"/>
                <a:cs typeface="+mn-cs"/>
              </a:rPr>
              <a:t>($rx, $pepVpnStatusWanName);</a:t>
            </a:r>
          </a:p>
          <a:p>
            <a:pPr lvl="1" algn="l"/>
            <a:r>
              <a:rPr lang="de-DE" sz="1200" b="0" kern="1200" dirty="0" smtClean="0">
                <a:solidFill>
                  <a:schemeClr val="tx2"/>
                </a:solidFill>
                <a:effectLst/>
                <a:latin typeface="+mn-lt"/>
                <a:ea typeface="+mn-ea"/>
                <a:cs typeface="+mn-cs"/>
              </a:rPr>
              <a:t>$drop_paket = </a:t>
            </a:r>
            <a:r>
              <a:rPr lang="de-DE" sz="1200" b="1" kern="1200" dirty="0" smtClean="0">
                <a:solidFill>
                  <a:schemeClr val="tx2"/>
                </a:solidFill>
                <a:effectLst/>
                <a:latin typeface="+mn-lt"/>
                <a:ea typeface="+mn-ea"/>
                <a:cs typeface="+mn-cs"/>
              </a:rPr>
              <a:t>array_intersect_key</a:t>
            </a:r>
            <a:r>
              <a:rPr lang="de-DE" sz="1200" b="0" kern="1200" dirty="0" smtClean="0">
                <a:solidFill>
                  <a:schemeClr val="tx2"/>
                </a:solidFill>
                <a:effectLst/>
                <a:latin typeface="+mn-lt"/>
                <a:ea typeface="+mn-ea"/>
                <a:cs typeface="+mn-cs"/>
              </a:rPr>
              <a:t>($drop_paket, $pepVpnStatusWanName);</a:t>
            </a:r>
          </a:p>
          <a:p>
            <a:pPr marL="0" lvl="1" algn="l" defTabSz="914400" rtl="0" eaLnBrk="1" latinLnBrk="0" hangingPunct="1"/>
            <a:r>
              <a:rPr lang="de-DE" sz="1200" b="0" i="0" kern="1200" dirty="0" smtClean="0">
                <a:solidFill>
                  <a:schemeClr val="tx2"/>
                </a:solidFill>
                <a:effectLst/>
                <a:latin typeface="+mn-lt"/>
                <a:ea typeface="+mn-ea"/>
                <a:cs typeface="+mn-cs"/>
              </a:rPr>
              <a:t>-Es berechnet die Differenzwerte für die Tx/Rx-Datenübertragungsraten und die verworfenen Pakete seit der letzten Messung</a:t>
            </a:r>
          </a:p>
          <a:p>
            <a:pPr marL="0" lvl="1" algn="l" defTabSz="914400" rtl="0" eaLnBrk="1" latinLnBrk="0" hangingPunct="1"/>
            <a:r>
              <a:rPr lang="de-DE" sz="1200" b="0" i="0" kern="1200" dirty="0" smtClean="0">
                <a:solidFill>
                  <a:schemeClr val="tx2"/>
                </a:solidFill>
                <a:effectLst/>
                <a:latin typeface="+mn-lt"/>
                <a:ea typeface="+mn-ea"/>
                <a:cs typeface="+mn-cs"/>
              </a:rPr>
              <a:t>-Schließlich werden die aggregierten Werte der Datenübertragungsraten für jede VPN-Verbindung berechnet.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smtClean="0">
                <a:solidFill>
                  <a:schemeClr val="tx1"/>
                </a:solidFill>
              </a:rPr>
              <a:t>snmpname.php</a:t>
            </a:r>
            <a:r>
              <a:rPr lang="de-DE" sz="1200" b="0" dirty="0" smtClean="0">
                <a:solidFill>
                  <a:schemeClr val="tx2"/>
                </a:solidFill>
              </a:rPr>
              <a:t>:</a:t>
            </a:r>
            <a:endParaRPr lang="ru-RU" sz="1200" b="1" u="none"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smtClean="0">
                <a:solidFill>
                  <a:schemeClr val="tx2"/>
                </a:solidFill>
                <a:effectLst/>
                <a:latin typeface="+mn-lt"/>
                <a:ea typeface="+mn-ea"/>
                <a:cs typeface="+mn-cs"/>
              </a:rPr>
              <a:t>Codezeilen zeigen grundlegende SNMP-Abfragen zur Abfrage von Informationen wie dem Systemnamen und der LAN-IP-Adresse eines Netzwerkgeräts.</a:t>
            </a:r>
            <a:endParaRPr lang="ru-RU" sz="1200" b="0" i="0" kern="1200" dirty="0" smtClean="0">
              <a:solidFill>
                <a:schemeClr val="tx2"/>
              </a:solidFill>
              <a:effectLst/>
              <a:latin typeface="+mn-lt"/>
              <a:ea typeface="+mn-ea"/>
              <a:cs typeface="+mn-cs"/>
            </a:endParaRPr>
          </a:p>
          <a:p>
            <a:pPr>
              <a:buFont typeface="Wingdings" panose="05000000000000000000" pitchFamily="2" charset="2"/>
              <a:buChar char="§"/>
            </a:pPr>
            <a:endParaRPr lang="de-DE" sz="1200" dirty="0" smtClean="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14</a:t>
            </a:fld>
            <a:endParaRPr lang="de-DE" dirty="0"/>
          </a:p>
        </p:txBody>
      </p:sp>
    </p:spTree>
    <p:extLst>
      <p:ext uri="{BB962C8B-B14F-4D97-AF65-F5344CB8AC3E}">
        <p14:creationId xmlns:p14="http://schemas.microsoft.com/office/powerpoint/2010/main" val="1010193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u="sng" dirty="0" smtClean="0">
                <a:solidFill>
                  <a:schemeClr val="tx1"/>
                </a:solidFill>
              </a:rPr>
              <a:t>priority.php:</a:t>
            </a:r>
            <a:endParaRPr lang="de-DE" u="sng"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smtClean="0">
                <a:solidFill>
                  <a:schemeClr val="tx2"/>
                </a:solidFill>
                <a:effectLst/>
                <a:latin typeface="+mn-lt"/>
                <a:ea typeface="+mn-ea"/>
                <a:cs typeface="+mn-cs"/>
              </a:rPr>
              <a:t>-die Werte der POST-Variablen 'value' und 'id' abgerufen und in den Variablen $value und $id gespeichert. Dabei wird geprüft, ob die POST-Variablen existieren, um Fehler zu vermeiden. Falls die POST-Variablen nicht gesetzt sind, werden leere Strings als Standardwerte verwendet.</a:t>
            </a:r>
          </a:p>
          <a:p>
            <a:r>
              <a:rPr lang="de-DE" sz="1200" b="0" i="0" kern="1200" dirty="0" smtClean="0">
                <a:solidFill>
                  <a:schemeClr val="tx2"/>
                </a:solidFill>
                <a:effectLst/>
                <a:latin typeface="+mn-lt"/>
                <a:ea typeface="+mn-ea"/>
                <a:cs typeface="+mn-cs"/>
              </a:rPr>
              <a:t>-Anschließend wird ein assoziatives Array mit dem Namen $data_client_priority_andern erstellt. Es enthält zwei Schlüssel-Wert-Paare:</a:t>
            </a:r>
          </a:p>
          <a:p>
            <a:r>
              <a:rPr lang="de-DE" sz="1200" b="0" i="0" kern="1200" dirty="0" smtClean="0">
                <a:solidFill>
                  <a:schemeClr val="tx2"/>
                </a:solidFill>
                <a:effectLst/>
                <a:latin typeface="+mn-lt"/>
                <a:ea typeface="+mn-ea"/>
                <a:cs typeface="+mn-cs"/>
              </a:rPr>
              <a:t>Der Schlüssel "cookie" enthält den Wert $config['cookie'].</a:t>
            </a:r>
            <a:endParaRPr lang="ru-RU" sz="1200" b="0" i="0" kern="1200" dirty="0" smtClean="0">
              <a:solidFill>
                <a:schemeClr val="tx2"/>
              </a:solidFill>
              <a:effectLst/>
              <a:latin typeface="+mn-lt"/>
              <a:ea typeface="+mn-ea"/>
              <a:cs typeface="+mn-cs"/>
            </a:endParaRPr>
          </a:p>
          <a:p>
            <a:r>
              <a:rPr lang="de-DE" sz="1200" b="0" i="0" kern="1200" dirty="0" smtClean="0">
                <a:solidFill>
                  <a:schemeClr val="tx2"/>
                </a:solidFill>
                <a:effectLst/>
                <a:latin typeface="+mn-lt"/>
                <a:ea typeface="+mn-ea"/>
                <a:cs typeface="+mn-cs"/>
              </a:rPr>
              <a:t>Schließlich wird die Funktion api() mit den Parametern $url_1, '/api/config.wan.connection.priority', $data_client_priority_andern aufgerufen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1" u="sng"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de-DE" b="1" u="sng"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1" u="sng" dirty="0" smtClean="0">
                <a:solidFill>
                  <a:schemeClr val="tx1"/>
                </a:solidFill>
              </a:rPr>
              <a:t>script_priority.js</a:t>
            </a:r>
            <a:r>
              <a:rPr lang="de-DE" b="1" u="sng" dirty="0" smtClean="0"/>
              <a:t>:</a:t>
            </a:r>
          </a:p>
          <a:p>
            <a:r>
              <a:rPr lang="de-DE" sz="1200" b="0" i="0" kern="1200" dirty="0" smtClean="0">
                <a:solidFill>
                  <a:schemeClr val="tx2"/>
                </a:solidFill>
                <a:effectLst/>
                <a:latin typeface="+mn-lt"/>
                <a:ea typeface="+mn-ea"/>
                <a:cs typeface="+mn-cs"/>
              </a:rPr>
              <a:t>Die Funktion $(document).ready(function () { ... }); wird ausgeführt, wenn das Dokument vollständig geladen ist. Sie enthält den Code, der ausgeführt wird, sobald die Seite geladen ist.</a:t>
            </a:r>
          </a:p>
          <a:p>
            <a:r>
              <a:rPr lang="de-DE" sz="1200" b="0" i="0" kern="1200" dirty="0" smtClean="0">
                <a:solidFill>
                  <a:schemeClr val="tx2"/>
                </a:solidFill>
                <a:effectLst/>
                <a:latin typeface="+mn-lt"/>
                <a:ea typeface="+mn-ea"/>
                <a:cs typeface="+mn-cs"/>
              </a:rPr>
              <a:t>Die Funktion $('input[type="radio"]').click(function () { ... }); reagiert auf Klick-Ereignisse von Radio-Buttons. Wenn ein Radio-Button geklickt wird, werden bestimmte Aktionen ausgeführt.</a:t>
            </a:r>
          </a:p>
          <a:p>
            <a:r>
              <a:rPr lang="de-DE" sz="1200" b="0" i="0" kern="1200" dirty="0" smtClean="0">
                <a:solidFill>
                  <a:schemeClr val="tx2"/>
                </a:solidFill>
                <a:effectLst/>
                <a:latin typeface="+mn-lt"/>
                <a:ea typeface="+mn-ea"/>
                <a:cs typeface="+mn-cs"/>
              </a:rPr>
              <a:t>Innerhalb der Klick-Funktion wird die ID des geklickten Radio-Buttons und das entsprechende Label abgerufen. Der Wert des geklickten Radio-Buttons wird ebenfalls gespeichert.</a:t>
            </a:r>
          </a:p>
          <a:p>
            <a:r>
              <a:rPr lang="de-DE" sz="1200" b="0" i="0" kern="1200" dirty="0" smtClean="0">
                <a:solidFill>
                  <a:schemeClr val="tx2"/>
                </a:solidFill>
                <a:effectLst/>
                <a:latin typeface="+mn-lt"/>
                <a:ea typeface="+mn-ea"/>
                <a:cs typeface="+mn-cs"/>
              </a:rPr>
              <a:t>Das ausgewählte Label wird ausgeblendet.</a:t>
            </a:r>
          </a:p>
          <a:p>
            <a:r>
              <a:rPr lang="de-DE" sz="1200" b="0" i="0" kern="1200" dirty="0" smtClean="0">
                <a:solidFill>
                  <a:schemeClr val="tx2"/>
                </a:solidFill>
                <a:effectLst/>
                <a:latin typeface="+mn-lt"/>
                <a:ea typeface="+mn-ea"/>
                <a:cs typeface="+mn-cs"/>
              </a:rPr>
              <a:t>Es wird eine AJAX-Anfrage (asynchrone Anfrage) mit der Methode 'POST' an die Datei 'src/libs/priority.php' gesendet. Es werden Daten (value und id) mit der Anfrage gesendet.</a:t>
            </a:r>
          </a:p>
          <a:p>
            <a:r>
              <a:rPr lang="de-DE" sz="1200" b="0" i="0" kern="1200" dirty="0" smtClean="0">
                <a:solidFill>
                  <a:schemeClr val="tx2"/>
                </a:solidFill>
                <a:effectLst/>
                <a:latin typeface="+mn-lt"/>
                <a:ea typeface="+mn-ea"/>
                <a:cs typeface="+mn-cs"/>
              </a:rPr>
              <a:t>Wenn die AJAX-Anfrage erfolgreich ist (success), wird die Funktion updateTable() aufgerufen, um die Tabelle zu aktualisieren.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smtClean="0">
                <a:solidFill>
                  <a:schemeClr val="tx2"/>
                </a:solidFill>
                <a:effectLst/>
                <a:latin typeface="+mn-lt"/>
                <a:ea typeface="+mn-ea"/>
                <a:cs typeface="+mn-cs"/>
              </a:rPr>
              <a:t>Die Funktion updateTable() führt eine GET-Anfrage an die Datei '/peplink-connect3/src/libs/view_dynamischetabelle.php' aus. Das Ergebnis der Anfrage wird dann in das Element mit der ID 'demo' eingefügt.</a:t>
            </a:r>
            <a:endParaRPr lang="de-DE" sz="1200" b="0" i="0" kern="1200" dirty="0" smtClean="0">
              <a:solidFill>
                <a:schemeClr val="tx2"/>
              </a:solidFill>
              <a:effectLst/>
              <a:latin typeface="+mn-lt"/>
              <a:ea typeface="+mn-ea"/>
              <a:cs typeface="+mn-cs"/>
            </a:endParaRPr>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15</a:t>
            </a:fld>
            <a:endParaRPr lang="de-DE" dirty="0"/>
          </a:p>
        </p:txBody>
      </p:sp>
    </p:spTree>
    <p:extLst>
      <p:ext uri="{BB962C8B-B14F-4D97-AF65-F5344CB8AC3E}">
        <p14:creationId xmlns:p14="http://schemas.microsoft.com/office/powerpoint/2010/main" val="172083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dirty="0" smtClean="0">
                <a:solidFill>
                  <a:schemeClr val="tx1"/>
                </a:solidFill>
              </a:rPr>
              <a:t>view_tabelle_vpn.php:</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dirty="0" smtClean="0">
                <a:solidFill>
                  <a:schemeClr val="tx1"/>
                </a:solidFill>
              </a:rPr>
              <a:t>-</a:t>
            </a:r>
            <a:r>
              <a:rPr lang="de-DE" sz="1200" b="0" i="0" kern="1200" dirty="0" smtClean="0">
                <a:solidFill>
                  <a:schemeClr val="tx2"/>
                </a:solidFill>
                <a:effectLst/>
                <a:latin typeface="+mn-lt"/>
                <a:ea typeface="+mn-ea"/>
                <a:cs typeface="+mn-cs"/>
              </a:rPr>
              <a:t>Funktionen vpnwanverbindung() und getsnmpdaten()aufgerufen, die dynamisch den Inhalt der Tabelle generiert.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i="0" kern="1200" dirty="0" smtClean="0">
              <a:solidFill>
                <a:schemeClr val="tx2"/>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dirty="0" smtClean="0">
                <a:solidFill>
                  <a:schemeClr val="tx1"/>
                </a:solidFill>
              </a:rPr>
              <a:t>script_tabelle_vpn.js:</a:t>
            </a:r>
            <a:endParaRPr lang="de-DE" sz="1200" u="sng"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i="0" u="sng" kern="1200" dirty="0" smtClean="0">
              <a:solidFill>
                <a:schemeClr val="tx2"/>
              </a:solidFill>
              <a:effectLst/>
              <a:latin typeface="+mn-lt"/>
              <a:ea typeface="+mn-ea"/>
              <a:cs typeface="+mn-cs"/>
            </a:endParaRPr>
          </a:p>
          <a:p>
            <a:r>
              <a:rPr lang="de-DE" sz="1200" b="0" i="0" kern="1200" dirty="0" smtClean="0">
                <a:solidFill>
                  <a:schemeClr val="tx2"/>
                </a:solidFill>
                <a:effectLst/>
                <a:latin typeface="+mn-lt"/>
                <a:ea typeface="+mn-ea"/>
                <a:cs typeface="+mn-cs"/>
              </a:rPr>
              <a:t>Das Skript verwendet jQuery und wird ausgeführt, wenn das Dokument vollständig geladen ist.</a:t>
            </a:r>
          </a:p>
          <a:p>
            <a:r>
              <a:rPr lang="de-DE" sz="1200" b="0" i="0" kern="1200" dirty="0" smtClean="0">
                <a:solidFill>
                  <a:schemeClr val="tx2"/>
                </a:solidFill>
                <a:effectLst/>
                <a:latin typeface="+mn-lt"/>
                <a:ea typeface="+mn-ea"/>
                <a:cs typeface="+mn-cs"/>
              </a:rPr>
              <a:t>Es definiert eine Funktion namens "updatevpnTable", die eine AJAX-Anfrage an einen bestimmten Pfad auf dem Server sendet ("/peplink-connect3/src/libs/view_tabelle_vpn.php"). Diese Anfrage erwartet eine Antwort in Form von HTML-Code für eine Tabelle.</a:t>
            </a:r>
          </a:p>
          <a:p>
            <a:r>
              <a:rPr lang="de-DE" sz="1200" b="0" i="0" kern="1200" dirty="0" smtClean="0">
                <a:solidFill>
                  <a:schemeClr val="tx2"/>
                </a:solidFill>
                <a:effectLst/>
                <a:latin typeface="+mn-lt"/>
                <a:ea typeface="+mn-ea"/>
                <a:cs typeface="+mn-cs"/>
              </a:rPr>
              <a:t>Sobald die Antwort erhalten wurde, wird der HTML-Code in den HTML-Container mit der ID "block-4" eingefügt. Dadurch wird die Tabelle auf der Webseite aktualisiert.</a:t>
            </a:r>
          </a:p>
          <a:p>
            <a:r>
              <a:rPr lang="de-DE" sz="1200" b="0" i="0" kern="1200" dirty="0" smtClean="0">
                <a:solidFill>
                  <a:schemeClr val="tx2"/>
                </a:solidFill>
                <a:effectLst/>
                <a:latin typeface="+mn-lt"/>
                <a:ea typeface="+mn-ea"/>
                <a:cs typeface="+mn-cs"/>
              </a:rPr>
              <a:t>Direkt nach der Definition der Funktion "updatevpnTable" wird die Funktion aufgerufen, um die Tabelle sofort nach dem Laden der Seite zu aktualisieren.</a:t>
            </a:r>
          </a:p>
          <a:p>
            <a:r>
              <a:rPr lang="de-DE" sz="1200" b="0" i="0" kern="1200" dirty="0" smtClean="0">
                <a:solidFill>
                  <a:schemeClr val="tx2"/>
                </a:solidFill>
                <a:effectLst/>
                <a:latin typeface="+mn-lt"/>
                <a:ea typeface="+mn-ea"/>
                <a:cs typeface="+mn-cs"/>
              </a:rPr>
              <a:t>Das Skript ruft dann ein Attribut namens "data-attr" von einem Element mit der Klasse "datavpn" ab. Dieses Attribut enthält den Wert für die Aktualisierungsintervalle der Tabelle.</a:t>
            </a:r>
          </a:p>
          <a:p>
            <a:r>
              <a:rPr lang="de-DE" sz="1200" b="0" i="0" kern="1200" dirty="0" smtClean="0">
                <a:solidFill>
                  <a:schemeClr val="tx2"/>
                </a:solidFill>
                <a:effectLst/>
                <a:latin typeface="+mn-lt"/>
                <a:ea typeface="+mn-ea"/>
                <a:cs typeface="+mn-cs"/>
              </a:rPr>
              <a:t>Schließlich wird die Funktion "updatevpnTable" in regelmäßigen Abständen gemäß dem festgelegten Intervall aufgerufen. Dadurch wird die Tabelle periodisch aktualisiert, um aktuelle Daten anzuzeigen.</a:t>
            </a:r>
          </a:p>
          <a:p>
            <a:r>
              <a:rPr lang="de-DE" sz="1200" b="0" i="0" kern="1200" dirty="0" smtClean="0">
                <a:solidFill>
                  <a:schemeClr val="tx2"/>
                </a:solidFill>
                <a:effectLst/>
                <a:latin typeface="+mn-lt"/>
                <a:ea typeface="+mn-ea"/>
                <a:cs typeface="+mn-cs"/>
              </a:rPr>
              <a:t>Dieses Skript ermöglicht es, eine Tabelle dynamisch auf einer Webseite zu aktualisieren, um die neuesten Informationen anzuzeigen, ohne dass die Seite neu geladen werden muss.</a:t>
            </a:r>
          </a:p>
          <a:p>
            <a:pPr>
              <a:buFont typeface="Wingdings" panose="05000000000000000000" pitchFamily="2" charset="2"/>
              <a:buChar char="§"/>
            </a:pPr>
            <a:endParaRPr lang="de-DE"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dirty="0" smtClean="0">
                <a:solidFill>
                  <a:schemeClr val="tx1"/>
                </a:solidFill>
              </a:rPr>
              <a:t>config.php:</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smtClean="0">
                <a:solidFill>
                  <a:schemeClr val="tx2"/>
                </a:solidFill>
                <a:effectLst/>
                <a:latin typeface="+mn-lt"/>
                <a:ea typeface="+mn-ea"/>
                <a:cs typeface="+mn-cs"/>
              </a:rPr>
              <a:t>Die gegebene Code-Sequenz definiert verschiedene Konfigurationsparameter und Variablenwerte, die in einer HTML-Datei verwendet werden</a:t>
            </a:r>
            <a:endParaRPr lang="ru-RU" sz="1200" b="0" i="0" kern="1200" dirty="0" smtClean="0">
              <a:solidFill>
                <a:schemeClr val="tx2"/>
              </a:solidFill>
              <a:effectLst/>
              <a:latin typeface="+mn-lt"/>
              <a:ea typeface="+mn-ea"/>
              <a:cs typeface="+mn-cs"/>
            </a:endParaRPr>
          </a:p>
          <a:p>
            <a:r>
              <a:rPr lang="ru-RU" sz="1200" b="0" i="0" u="none" kern="1200" dirty="0" smtClean="0">
                <a:solidFill>
                  <a:schemeClr val="tx2"/>
                </a:solidFill>
                <a:effectLst/>
                <a:latin typeface="+mn-lt"/>
                <a:ea typeface="+mn-ea"/>
                <a:cs typeface="+mn-cs"/>
              </a:rPr>
              <a:t>-</a:t>
            </a:r>
            <a:r>
              <a:rPr lang="de-DE" sz="1200" b="0" i="0" kern="1200" dirty="0" smtClean="0">
                <a:solidFill>
                  <a:schemeClr val="tx2"/>
                </a:solidFill>
                <a:effectLst/>
                <a:latin typeface="+mn-lt"/>
                <a:ea typeface="+mn-ea"/>
                <a:cs typeface="+mn-cs"/>
              </a:rPr>
              <a:t>Es gibt eine Konfigurationsvariable namens "$config", die verschiedene Dateipfade und Verschlüsselungsmethoden enthält. Diese werden verwendet, um auf bestimmte Dateien zuzugreifen und Daten zu verschlüsseln.</a:t>
            </a:r>
            <a:endParaRPr lang="ru-RU" sz="1200" b="0" i="0" kern="1200" dirty="0" smtClean="0">
              <a:solidFill>
                <a:schemeClr val="tx2"/>
              </a:solidFill>
              <a:effectLst/>
              <a:latin typeface="+mn-lt"/>
              <a:ea typeface="+mn-ea"/>
              <a:cs typeface="+mn-cs"/>
            </a:endParaRPr>
          </a:p>
          <a:p>
            <a:endParaRPr lang="de-DE" sz="1200" b="0" i="0" kern="1200" dirty="0" smtClean="0">
              <a:solidFill>
                <a:schemeClr val="tx2"/>
              </a:solidFill>
              <a:effectLst/>
              <a:latin typeface="+mn-lt"/>
              <a:ea typeface="+mn-ea"/>
              <a:cs typeface="+mn-cs"/>
            </a:endParaRPr>
          </a:p>
          <a:p>
            <a:r>
              <a:rPr lang="ru-RU" sz="1200" b="0" i="0" kern="1200" dirty="0" smtClean="0">
                <a:solidFill>
                  <a:schemeClr val="tx2"/>
                </a:solidFill>
                <a:effectLst/>
                <a:latin typeface="+mn-lt"/>
                <a:ea typeface="+mn-ea"/>
                <a:cs typeface="+mn-cs"/>
              </a:rPr>
              <a:t>-</a:t>
            </a:r>
            <a:r>
              <a:rPr lang="de-DE" sz="1200" b="0" i="0" kern="1200" dirty="0" smtClean="0">
                <a:solidFill>
                  <a:schemeClr val="tx2"/>
                </a:solidFill>
                <a:effectLst/>
                <a:latin typeface="+mn-lt"/>
                <a:ea typeface="+mn-ea"/>
                <a:cs typeface="+mn-cs"/>
              </a:rPr>
              <a:t>Es gibt eine Variable namens "$aktualisieren", die den Aktualisierungsintervallwert für die VPN-Tabelle festlegt.</a:t>
            </a:r>
          </a:p>
          <a:p>
            <a:r>
              <a:rPr lang="de-DE" sz="1200" b="0" i="0" kern="1200" dirty="0" smtClean="0">
                <a:solidFill>
                  <a:schemeClr val="tx2"/>
                </a:solidFill>
                <a:effectLst/>
                <a:latin typeface="+mn-lt"/>
                <a:ea typeface="+mn-ea"/>
                <a:cs typeface="+mn-cs"/>
              </a:rPr>
              <a:t>Die Variable "$setIntervalvpn" wird basierend auf dem Wert von "$aktualisieren" berechnet und definiert das Aktualisierungsintervall in Millisekunden für die VPN-Tabelle.</a:t>
            </a:r>
            <a:endParaRPr lang="ru-RU" sz="1200" b="0" i="0" kern="1200" dirty="0" smtClean="0">
              <a:solidFill>
                <a:schemeClr val="tx2"/>
              </a:solidFill>
              <a:effectLst/>
              <a:latin typeface="+mn-lt"/>
              <a:ea typeface="+mn-ea"/>
              <a:cs typeface="+mn-cs"/>
            </a:endParaRPr>
          </a:p>
          <a:p>
            <a:r>
              <a:rPr lang="de-DE" sz="1200" b="0" i="0" kern="1200" dirty="0" smtClean="0">
                <a:solidFill>
                  <a:schemeClr val="tx2"/>
                </a:solidFill>
                <a:effectLst/>
                <a:latin typeface="+mn-lt"/>
                <a:ea typeface="+mn-ea"/>
                <a:cs typeface="+mn-cs"/>
              </a:rPr>
              <a:t>Die HTML-Elemente mit den Klassen "datavpn" und "datawan" enthalten das Attribut "data-attr", das jeweils den Wert von "$setIntervalvpn" bzw. "$setIntervalwan" enthält. Diese Attribute werden von JavaScript verwendet, um die Aktualisierungsintervalle der VPN- und WAN-Tabellen festzulegen.</a:t>
            </a:r>
          </a:p>
          <a:p>
            <a:r>
              <a:rPr lang="de-DE" sz="1200" b="0" i="0" kern="1200" dirty="0" smtClean="0">
                <a:solidFill>
                  <a:schemeClr val="tx2"/>
                </a:solidFill>
                <a:effectLst/>
                <a:latin typeface="+mn-lt"/>
                <a:ea typeface="+mn-ea"/>
                <a:cs typeface="+mn-cs"/>
              </a:rPr>
              <a:t>Dieser Code dient dazu, die Konfiguration und Daten für WAN- und VPN-Verbindungen in einer HTML-Seite zu verwalten und das Aktualisierungsverhalten der Tabellen zu steuern.</a:t>
            </a:r>
          </a:p>
          <a:p>
            <a:endParaRPr lang="ru-RU" sz="1200" b="0" i="0" kern="1200" dirty="0" smtClean="0">
              <a:solidFill>
                <a:schemeClr val="tx2"/>
              </a:solidFill>
              <a:effectLst/>
              <a:latin typeface="+mn-lt"/>
              <a:ea typeface="+mn-ea"/>
              <a:cs typeface="+mn-cs"/>
            </a:endParaRPr>
          </a:p>
          <a:p>
            <a:endParaRPr lang="ru-RU" sz="1200" b="0" i="0" kern="1200" dirty="0" smtClean="0">
              <a:solidFill>
                <a:schemeClr val="tx2"/>
              </a:solidFill>
              <a:effectLst/>
              <a:latin typeface="+mn-lt"/>
              <a:ea typeface="+mn-ea"/>
              <a:cs typeface="+mn-cs"/>
            </a:endParaRPr>
          </a:p>
          <a:p>
            <a:endParaRPr lang="de-DE" sz="1200" b="0" i="0" kern="1200" dirty="0" smtClean="0">
              <a:solidFill>
                <a:schemeClr val="tx2"/>
              </a:solidFill>
              <a:effectLst/>
              <a:latin typeface="+mn-lt"/>
              <a:ea typeface="+mn-ea"/>
              <a:cs typeface="+mn-cs"/>
            </a:endParaRPr>
          </a:p>
          <a:p>
            <a:r>
              <a:rPr lang="de-DE" sz="1200" b="0" i="0" kern="1200" dirty="0" smtClean="0">
                <a:solidFill>
                  <a:schemeClr val="tx2"/>
                </a:solidFill>
                <a:effectLst/>
                <a:latin typeface="+mn-lt"/>
                <a:ea typeface="+mn-ea"/>
                <a:cs typeface="+mn-cs"/>
              </a:rPr>
              <a:t>Es wird überprüft, ob die Session-Variablen "wan_data" und "vpn_data" gesetzt sind. Wenn ja, werden die enthaltenen Daten analysiert, um die Anzahl der WAN-Verbindungen ("$_count") und die Anzahl der VPN-Profile ("$_count_vpn") zu ermitteln.</a:t>
            </a:r>
          </a:p>
          <a:p>
            <a:r>
              <a:rPr lang="de-DE" sz="1200" b="0" i="0" kern="1200" dirty="0" smtClean="0">
                <a:solidFill>
                  <a:schemeClr val="tx2"/>
                </a:solidFill>
                <a:effectLst/>
                <a:latin typeface="+mn-lt"/>
                <a:ea typeface="+mn-ea"/>
                <a:cs typeface="+mn-cs"/>
              </a:rPr>
              <a:t>Es wird überprüft, ob die Dateien "$config['file']" und "$config['file2']" existieren. Wenn ja, werden die enthaltenen Daten analysiert, um die Anzahl der WAN-Verbindungen ("$_count") und die Anzahl der VPN-Profile ("$_count_vpn") zu ermitteln.</a:t>
            </a:r>
          </a:p>
          <a:p>
            <a:pPr>
              <a:buFont typeface="Wingdings" panose="05000000000000000000" pitchFamily="2" charset="2"/>
              <a:buChar char="§"/>
            </a:pPr>
            <a:endParaRPr lang="de-DE" sz="1200" dirty="0" smtClean="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16</a:t>
            </a:fld>
            <a:endParaRPr lang="de-DE" dirty="0"/>
          </a:p>
        </p:txBody>
      </p:sp>
    </p:spTree>
    <p:extLst>
      <p:ext uri="{BB962C8B-B14F-4D97-AF65-F5344CB8AC3E}">
        <p14:creationId xmlns:p14="http://schemas.microsoft.com/office/powerpoint/2010/main" val="185485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5" name="Fußzeilenplatzhalter 4"/>
          <p:cNvSpPr>
            <a:spLocks noGrp="1"/>
          </p:cNvSpPr>
          <p:nvPr>
            <p:ph type="ftr" sz="quarter" idx="11"/>
          </p:nvPr>
        </p:nvSpPr>
        <p:spPr/>
        <p:txBody>
          <a:bodyPr/>
          <a:lstStyle/>
          <a:p>
            <a:pPr rtl="0"/>
            <a:endParaRPr lang="de-DE" dirty="0"/>
          </a:p>
        </p:txBody>
      </p:sp>
      <p:sp>
        <p:nvSpPr>
          <p:cNvPr id="6" name="Foliennummernplatzhalter 5"/>
          <p:cNvSpPr>
            <a:spLocks noGrp="1"/>
          </p:cNvSpPr>
          <p:nvPr>
            <p:ph type="sldNum" sz="quarter" idx="12"/>
          </p:nvPr>
        </p:nvSpPr>
        <p:spPr/>
        <p:txBody>
          <a:bodyPr/>
          <a:lstStyle/>
          <a:p>
            <a:pPr rtl="0"/>
            <a:fld id="{841221E5-7225-48EB-A4EE-420E7BFCF705}" type="slidenum">
              <a:rPr lang="de-DE" smtClean="0"/>
              <a:pPr rtl="0"/>
              <a:t>17</a:t>
            </a:fld>
            <a:endParaRPr lang="de-DE" dirty="0"/>
          </a:p>
        </p:txBody>
      </p:sp>
    </p:spTree>
    <p:extLst>
      <p:ext uri="{BB962C8B-B14F-4D97-AF65-F5344CB8AC3E}">
        <p14:creationId xmlns:p14="http://schemas.microsoft.com/office/powerpoint/2010/main" val="2890029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5" name="Fußzeilenplatzhalter 4"/>
          <p:cNvSpPr>
            <a:spLocks noGrp="1"/>
          </p:cNvSpPr>
          <p:nvPr>
            <p:ph type="ftr" sz="quarter" idx="11"/>
          </p:nvPr>
        </p:nvSpPr>
        <p:spPr/>
        <p:txBody>
          <a:bodyPr/>
          <a:lstStyle/>
          <a:p>
            <a:pPr rtl="0"/>
            <a:endParaRPr lang="de-DE" dirty="0"/>
          </a:p>
        </p:txBody>
      </p:sp>
      <p:sp>
        <p:nvSpPr>
          <p:cNvPr id="6" name="Foliennummernplatzhalter 5"/>
          <p:cNvSpPr>
            <a:spLocks noGrp="1"/>
          </p:cNvSpPr>
          <p:nvPr>
            <p:ph type="sldNum" sz="quarter" idx="12"/>
          </p:nvPr>
        </p:nvSpPr>
        <p:spPr/>
        <p:txBody>
          <a:bodyPr/>
          <a:lstStyle/>
          <a:p>
            <a:pPr rtl="0"/>
            <a:fld id="{841221E5-7225-48EB-A4EE-420E7BFCF705}" type="slidenum">
              <a:rPr lang="de-DE" smtClean="0"/>
              <a:pPr rtl="0"/>
              <a:t>18</a:t>
            </a:fld>
            <a:endParaRPr lang="de-DE" dirty="0"/>
          </a:p>
        </p:txBody>
      </p:sp>
    </p:spTree>
    <p:extLst>
      <p:ext uri="{BB962C8B-B14F-4D97-AF65-F5344CB8AC3E}">
        <p14:creationId xmlns:p14="http://schemas.microsoft.com/office/powerpoint/2010/main" val="3736952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Projekt innerhalb der geplanten Frist abgeschlossen werden. Die Hauptschwierigkeiten entstanden während der Konfigurationsphase der cURL-Bibliothek bei der Entwicklung der "api()" -Funktion, bei der Verarbeitung des Sendesignals zur Änderung des Prioritätsstatus beim Klicken auf die Schaltfläche. Außerdem dauerte es länger wie ich geplant habe, um die Darstellung der empfangenen Informationen vom Router zu verwalten. Aus diesem Grund hatte ich nicht genug Zeit, um einen Unit-Test zu entwickeln und durchzuführen.</a:t>
            </a:r>
            <a:endParaRPr lang="de-DE" dirty="0"/>
          </a:p>
        </p:txBody>
      </p:sp>
      <p:sp>
        <p:nvSpPr>
          <p:cNvPr id="5" name="Fußzeilenplatzhalter 4"/>
          <p:cNvSpPr>
            <a:spLocks noGrp="1"/>
          </p:cNvSpPr>
          <p:nvPr>
            <p:ph type="ftr" sz="quarter" idx="11"/>
          </p:nvPr>
        </p:nvSpPr>
        <p:spPr/>
        <p:txBody>
          <a:bodyPr/>
          <a:lstStyle/>
          <a:p>
            <a:pPr rtl="0"/>
            <a:endParaRPr lang="de-DE" dirty="0"/>
          </a:p>
        </p:txBody>
      </p:sp>
      <p:sp>
        <p:nvSpPr>
          <p:cNvPr id="6" name="Foliennummernplatzhalter 5"/>
          <p:cNvSpPr>
            <a:spLocks noGrp="1"/>
          </p:cNvSpPr>
          <p:nvPr>
            <p:ph type="sldNum" sz="quarter" idx="12"/>
          </p:nvPr>
        </p:nvSpPr>
        <p:spPr/>
        <p:txBody>
          <a:bodyPr/>
          <a:lstStyle/>
          <a:p>
            <a:pPr rtl="0"/>
            <a:fld id="{841221E5-7225-48EB-A4EE-420E7BFCF705}" type="slidenum">
              <a:rPr lang="de-DE" smtClean="0"/>
              <a:pPr rtl="0"/>
              <a:t>19</a:t>
            </a:fld>
            <a:endParaRPr lang="de-DE" dirty="0"/>
          </a:p>
        </p:txBody>
      </p:sp>
    </p:spTree>
    <p:extLst>
      <p:ext uri="{BB962C8B-B14F-4D97-AF65-F5344CB8AC3E}">
        <p14:creationId xmlns:p14="http://schemas.microsoft.com/office/powerpoint/2010/main" val="249641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rtl="0"/>
            <a:fld id="{841221E5-7225-48EB-A4EE-420E7BFCF705}" type="slidenum">
              <a:rPr lang="de-DE" smtClean="0"/>
              <a:pPr rtl="0"/>
              <a:t>2</a:t>
            </a:fld>
            <a:endParaRPr lang="de-DE" dirty="0"/>
          </a:p>
        </p:txBody>
      </p:sp>
      <p:sp>
        <p:nvSpPr>
          <p:cNvPr id="6" name="Fußzeilenplatzhalter 5"/>
          <p:cNvSpPr>
            <a:spLocks noGrp="1"/>
          </p:cNvSpPr>
          <p:nvPr>
            <p:ph type="ftr" sz="quarter" idx="11"/>
          </p:nvPr>
        </p:nvSpPr>
        <p:spPr/>
        <p:txBody>
          <a:bodyPr/>
          <a:lstStyle/>
          <a:p>
            <a:pPr rtl="0"/>
            <a:endParaRPr lang="de-DE" dirty="0"/>
          </a:p>
        </p:txBody>
      </p:sp>
    </p:spTree>
    <p:extLst>
      <p:ext uri="{BB962C8B-B14F-4D97-AF65-F5344CB8AC3E}">
        <p14:creationId xmlns:p14="http://schemas.microsoft.com/office/powerpoint/2010/main" val="4081573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unvorhergesehene Situationen</a:t>
            </a:r>
            <a:r>
              <a:rPr lang="ru-RU" dirty="0" smtClean="0"/>
              <a:t> </a:t>
            </a:r>
            <a:r>
              <a:rPr lang="de-DE" dirty="0" smtClean="0"/>
              <a:t>beheben</a:t>
            </a:r>
            <a:endParaRPr lang="ru-RU" dirty="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20</a:t>
            </a:fld>
            <a:endParaRPr lang="de-DE" dirty="0"/>
          </a:p>
        </p:txBody>
      </p:sp>
    </p:spTree>
    <p:extLst>
      <p:ext uri="{BB962C8B-B14F-4D97-AF65-F5344CB8AC3E}">
        <p14:creationId xmlns:p14="http://schemas.microsoft.com/office/powerpoint/2010/main" val="647366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Projekttree</a:t>
            </a:r>
            <a:endParaRPr lang="ru-RU" dirty="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22</a:t>
            </a:fld>
            <a:endParaRPr lang="de-DE" dirty="0"/>
          </a:p>
        </p:txBody>
      </p:sp>
    </p:spTree>
    <p:extLst>
      <p:ext uri="{BB962C8B-B14F-4D97-AF65-F5344CB8AC3E}">
        <p14:creationId xmlns:p14="http://schemas.microsoft.com/office/powerpoint/2010/main" val="3048633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u="none"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de-DE" b="1" u="sng" dirty="0" smtClean="0"/>
          </a:p>
          <a:p>
            <a:endParaRPr lang="ru-RU" dirty="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23</a:t>
            </a:fld>
            <a:endParaRPr lang="de-DE" dirty="0"/>
          </a:p>
        </p:txBody>
      </p:sp>
    </p:spTree>
    <p:extLst>
      <p:ext uri="{BB962C8B-B14F-4D97-AF65-F5344CB8AC3E}">
        <p14:creationId xmlns:p14="http://schemas.microsoft.com/office/powerpoint/2010/main" val="2835302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Während eines Kundegesprächs mit meinem Geschäftsführer Johannes Fickeis, der als interner Kunde im Rahmen dieses Projekts fungiert, stellte sich Folgendes heraus:</a:t>
            </a:r>
            <a:endParaRPr lang="de-DE" sz="1800" kern="1200" dirty="0" smtClean="0">
              <a:solidFill>
                <a:schemeClr val="tx2"/>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latin typeface="Calibri" panose="020F0502020204030204" pitchFamily="34" charset="0"/>
                <a:ea typeface="Calibri" panose="020F0502020204030204" pitchFamily="34" charset="0"/>
                <a:cs typeface="Times New Roman" panose="02020603050405020304" pitchFamily="18" charset="0"/>
              </a:rPr>
              <a:t>interne </a:t>
            </a:r>
            <a:r>
              <a:rPr lang="de-DE" sz="1200" dirty="0" smtClean="0">
                <a:latin typeface="Calibri" panose="020F0502020204030204" pitchFamily="34" charset="0"/>
                <a:ea typeface="Calibri" panose="020F0502020204030204" pitchFamily="34" charset="0"/>
                <a:cs typeface="Times New Roman" panose="02020603050405020304" pitchFamily="18" charset="0"/>
              </a:rPr>
              <a:t>Weboberfläche den Router zeigt alle erforderlichen Daten auf separaten Seiten an, wodurch es schwieriger wird, Daten in Echtzeit zu verfolgen und zu verwalten.</a:t>
            </a:r>
            <a:endParaRPr lang="ru-RU" sz="1200" dirty="0" smtClean="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smtClean="0">
                <a:latin typeface="Calibri" panose="020F0502020204030204" pitchFamily="34" charset="0"/>
                <a:ea typeface="Calibri" panose="020F0502020204030204" pitchFamily="34" charset="0"/>
                <a:cs typeface="Times New Roman" panose="02020603050405020304" pitchFamily="18" charset="0"/>
              </a:rPr>
              <a:t>der Zugriff auf die interne Weboberfläche des Routers zur Überwachung und Verwaltung ist nur über die Administratorzugriffsebene möglich</a:t>
            </a:r>
            <a:endParaRPr lang="ru-RU" sz="28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dirty="0" smtClean="0">
              <a:latin typeface="Times New Roman" panose="02020603050405020304" pitchFamily="18"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10"/>
          </p:nvPr>
        </p:nvSpPr>
        <p:spPr/>
        <p:txBody>
          <a:bodyPr/>
          <a:lstStyle/>
          <a:p>
            <a:pPr rtl="0"/>
            <a:fld id="{841221E5-7225-48EB-A4EE-420E7BFCF705}" type="slidenum">
              <a:rPr lang="de-DE" smtClean="0"/>
              <a:pPr rtl="0"/>
              <a:t>26</a:t>
            </a:fld>
            <a:endParaRPr lang="de-DE" dirty="0"/>
          </a:p>
        </p:txBody>
      </p:sp>
      <p:sp>
        <p:nvSpPr>
          <p:cNvPr id="6" name="Fußzeilenplatzhalter 5"/>
          <p:cNvSpPr>
            <a:spLocks noGrp="1"/>
          </p:cNvSpPr>
          <p:nvPr>
            <p:ph type="ftr" sz="quarter" idx="11"/>
          </p:nvPr>
        </p:nvSpPr>
        <p:spPr/>
        <p:txBody>
          <a:bodyPr/>
          <a:lstStyle/>
          <a:p>
            <a:pPr rtl="0"/>
            <a:endParaRPr lang="de-DE" dirty="0"/>
          </a:p>
        </p:txBody>
      </p:sp>
    </p:spTree>
    <p:extLst>
      <p:ext uri="{BB962C8B-B14F-4D97-AF65-F5344CB8AC3E}">
        <p14:creationId xmlns:p14="http://schemas.microsoft.com/office/powerpoint/2010/main" val="200493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ru-RU" dirty="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3</a:t>
            </a:fld>
            <a:endParaRPr lang="de-DE" dirty="0"/>
          </a:p>
        </p:txBody>
      </p:sp>
    </p:spTree>
    <p:extLst>
      <p:ext uri="{BB962C8B-B14F-4D97-AF65-F5344CB8AC3E}">
        <p14:creationId xmlns:p14="http://schemas.microsoft.com/office/powerpoint/2010/main" val="87137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2"/>
                </a:solidFill>
                <a:effectLst/>
                <a:latin typeface="+mn-lt"/>
                <a:ea typeface="+mn-ea"/>
                <a:cs typeface="+mn-cs"/>
              </a:rPr>
              <a:t>Die ASCEND GmbH entwickelt derzeit ein eigenes mobiles Gerät mit integriertem Router, einem Akku und einem Minicomputer mit einer Bildschirmauflösung von 800x480 Pixel. Dieser Komplex wird für öffentliche Veranstaltungen und Events genutzt, unabhängig davon, ob sie drinnen oder draußen stattfinden. Das Gerät reduziert die Zeit für den Auf- und Abbau der Geräte, ihre Einrichtung und die Kosten für den Kauf zusätzlicher Geräte.</a:t>
            </a:r>
          </a:p>
          <a:p>
            <a:r>
              <a:rPr lang="de-DE" sz="1200" kern="1200" dirty="0" smtClean="0">
                <a:solidFill>
                  <a:schemeClr val="tx2"/>
                </a:solidFill>
                <a:effectLst/>
                <a:latin typeface="+mn-lt"/>
                <a:ea typeface="+mn-ea"/>
                <a:cs typeface="+mn-cs"/>
              </a:rPr>
              <a:t>Die ASCEND GmbH hat einen internen Auftrag zur Entwicklung einer Webanwendung zur Routersteuerung mittels der Hersteller-API erstellt. Diese ermöglicht es, gewisse Parameter mittels eines Mini-Computers mit Touch-Screen schnell anzusehen und anzupassen und ich als Praktikant übernehme diese Aufgabe. Derzeit ist es nur umständlich, den Router über die interne Weboberfläche zu steuern</a:t>
            </a:r>
            <a:endParaRPr lang="ru-RU" dirty="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4</a:t>
            </a:fld>
            <a:endParaRPr lang="de-DE" dirty="0"/>
          </a:p>
        </p:txBody>
      </p:sp>
    </p:spTree>
    <p:extLst>
      <p:ext uri="{BB962C8B-B14F-4D97-AF65-F5344CB8AC3E}">
        <p14:creationId xmlns:p14="http://schemas.microsoft.com/office/powerpoint/2010/main" val="4239932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2"/>
                </a:solidFill>
                <a:effectLst/>
                <a:latin typeface="+mn-lt"/>
                <a:ea typeface="+mn-ea"/>
                <a:cs typeface="+mn-cs"/>
              </a:rPr>
              <a:t>	</a:t>
            </a:r>
          </a:p>
          <a:p>
            <a:pPr lvl="1"/>
            <a:r>
              <a:rPr lang="de-DE" sz="1200" b="1" kern="1200" dirty="0" smtClean="0">
                <a:solidFill>
                  <a:schemeClr val="tx2"/>
                </a:solidFill>
                <a:effectLst/>
                <a:latin typeface="+mn-lt"/>
                <a:ea typeface="+mn-ea"/>
                <a:cs typeface="+mn-cs"/>
              </a:rPr>
              <a:t>Lösungsmöglichkeiten darstellen/ Alternativen</a:t>
            </a:r>
          </a:p>
          <a:p>
            <a:r>
              <a:rPr lang="de-DE" sz="1200" kern="1200" dirty="0" smtClean="0">
                <a:solidFill>
                  <a:schemeClr val="tx2"/>
                </a:solidFill>
                <a:effectLst/>
                <a:latin typeface="+mn-lt"/>
                <a:ea typeface="+mn-ea"/>
                <a:cs typeface="+mn-cs"/>
              </a:rPr>
              <a:t>Nach dem Kundengespräch und Analyse der Hauptprozesse haben sich folgenden Diagramme entwickelt und dargestellt:</a:t>
            </a:r>
            <a:endParaRPr lang="de-DE" sz="1800" kern="1200" dirty="0" smtClean="0">
              <a:solidFill>
                <a:schemeClr val="tx2"/>
              </a:solidFill>
              <a:effectLst/>
              <a:latin typeface="+mn-lt"/>
              <a:ea typeface="+mn-ea"/>
              <a:cs typeface="+mn-cs"/>
            </a:endParaRPr>
          </a:p>
          <a:p>
            <a:r>
              <a:rPr lang="de-DE" sz="1200" b="0" i="0" u="none" strike="noStrike" kern="1200" baseline="0" dirty="0" smtClean="0">
                <a:solidFill>
                  <a:schemeClr val="tx2"/>
                </a:solidFill>
                <a:latin typeface="+mn-lt"/>
                <a:ea typeface="+mn-ea"/>
                <a:cs typeface="+mn-cs"/>
              </a:rPr>
              <a:t>Der IT-Mitarbeiter konfiguriert die Anwendung vorab, indem er die IP-Adresse des Routers sowie den Benutzernamen und das Passwort auf der Konfigurationsseite "Support" eingibt. Die Anwendung authentifiziert sich auf der Konfigurationsseite "Support" und stellt dann eine Verbindung zum Router her .</a:t>
            </a:r>
          </a:p>
          <a:p>
            <a:r>
              <a:rPr lang="de-DE" sz="1200" b="0" i="0" u="none" strike="noStrike" kern="1200" baseline="0" dirty="0" smtClean="0">
                <a:solidFill>
                  <a:schemeClr val="tx2"/>
                </a:solidFill>
                <a:latin typeface="+mn-lt"/>
                <a:ea typeface="+mn-ea"/>
                <a:cs typeface="+mn-cs"/>
              </a:rPr>
              <a:t>Möglichkeiten detailliertere Berichte zu erhalten oder die Einstellungen für die Verbindung zum Router zu ändern </a:t>
            </a:r>
          </a:p>
          <a:p>
            <a:endParaRPr lang="de-DE" sz="1200" b="0" i="0" u="none" strike="noStrike" kern="1200" baseline="0" dirty="0" smtClean="0">
              <a:solidFill>
                <a:schemeClr val="tx2"/>
              </a:solidFill>
              <a:latin typeface="+mn-lt"/>
              <a:ea typeface="+mn-ea"/>
              <a:cs typeface="+mn-cs"/>
            </a:endParaRPr>
          </a:p>
          <a:p>
            <a:endParaRPr lang="de-DE" sz="1200" b="0" i="0" u="none" strike="noStrike" kern="1200" baseline="0" dirty="0" smtClean="0">
              <a:solidFill>
                <a:schemeClr val="tx2"/>
              </a:solidFill>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pPr rtl="0"/>
            <a:fld id="{841221E5-7225-48EB-A4EE-420E7BFCF705}" type="slidenum">
              <a:rPr lang="de-DE" smtClean="0"/>
              <a:pPr rtl="0"/>
              <a:t>5</a:t>
            </a:fld>
            <a:endParaRPr lang="de-DE" dirty="0"/>
          </a:p>
        </p:txBody>
      </p:sp>
      <p:sp>
        <p:nvSpPr>
          <p:cNvPr id="6" name="Fußzeilenplatzhalter 5"/>
          <p:cNvSpPr>
            <a:spLocks noGrp="1"/>
          </p:cNvSpPr>
          <p:nvPr>
            <p:ph type="ftr" sz="quarter" idx="11"/>
          </p:nvPr>
        </p:nvSpPr>
        <p:spPr/>
        <p:txBody>
          <a:bodyPr/>
          <a:lstStyle/>
          <a:p>
            <a:pPr rtl="0"/>
            <a:endParaRPr lang="de-DE" dirty="0"/>
          </a:p>
        </p:txBody>
      </p:sp>
    </p:spTree>
    <p:extLst>
      <p:ext uri="{BB962C8B-B14F-4D97-AF65-F5344CB8AC3E}">
        <p14:creationId xmlns:p14="http://schemas.microsoft.com/office/powerpoint/2010/main" val="2985426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indent="360000">
              <a:spcBef>
                <a:spcPts val="100"/>
              </a:spcBef>
              <a:spcAft>
                <a:spcPts val="100"/>
              </a:spcAft>
              <a:buClr>
                <a:schemeClr val="accent1"/>
              </a:buClr>
              <a:buFont typeface="Wingdings" panose="05000000000000000000" pitchFamily="2" charset="2"/>
              <a:buChar char="Ø"/>
            </a:pPr>
            <a:endParaRPr lang="de-DE" dirty="0" smtClean="0"/>
          </a:p>
          <a:p>
            <a:pPr marL="0" marR="0" lvl="0" indent="360000" algn="l" defTabSz="914400" rtl="0" eaLnBrk="1" fontAlgn="auto" latinLnBrk="0" hangingPunct="1">
              <a:lnSpc>
                <a:spcPct val="100000"/>
              </a:lnSpc>
              <a:spcBef>
                <a:spcPts val="100"/>
              </a:spcBef>
              <a:spcAft>
                <a:spcPts val="100"/>
              </a:spcAft>
              <a:buClr>
                <a:schemeClr val="accent1"/>
              </a:buClr>
              <a:buSzTx/>
              <a:buFont typeface="Wingdings" panose="05000000000000000000" pitchFamily="2" charset="2"/>
              <a:buChar char="Ø"/>
              <a:tabLst/>
              <a:defRPr/>
            </a:pPr>
            <a:r>
              <a:rPr lang="de-DE" b="1" dirty="0" smtClean="0"/>
              <a:t>Grundlegende Entstörungsmöglichkeiten: Das von ASCEND GmbH entwickelte grafische Frontend der Webanwendung soll grundlegende Entstörungsmöglichkeiten bieten, um Probleme schnell zu identifizieren und zu beheben.</a:t>
            </a:r>
          </a:p>
          <a:p>
            <a:pPr indent="360000">
              <a:spcBef>
                <a:spcPts val="100"/>
              </a:spcBef>
              <a:spcAft>
                <a:spcPts val="100"/>
              </a:spcAft>
              <a:buClr>
                <a:schemeClr val="accent1"/>
              </a:buClr>
              <a:buFont typeface="Wingdings" panose="05000000000000000000" pitchFamily="2" charset="2"/>
              <a:buChar char="Ø"/>
            </a:pPr>
            <a:r>
              <a:rPr lang="de-DE" dirty="0" smtClean="0"/>
              <a:t>Die </a:t>
            </a:r>
            <a:r>
              <a:rPr lang="de-DE" dirty="0" smtClean="0"/>
              <a:t>Webanwendung läuft auf einem Raspberry PI mit einem Touchscreen, der eine Auflösung von 800x480 Pixeln hat.</a:t>
            </a:r>
          </a:p>
          <a:p>
            <a:pPr indent="360000">
              <a:spcBef>
                <a:spcPts val="100"/>
              </a:spcBef>
              <a:spcAft>
                <a:spcPts val="100"/>
              </a:spcAft>
              <a:buClr>
                <a:schemeClr val="accent1"/>
              </a:buClr>
              <a:buFont typeface="Wingdings" panose="05000000000000000000" pitchFamily="2" charset="2"/>
              <a:buChar char="Ø"/>
            </a:pPr>
            <a:r>
              <a:rPr lang="de-DE" dirty="0" smtClean="0"/>
              <a:t>Programmiersprache PHP: Der logische Teil der Webanwendung wird mit der Programmiersprache PHP entwickelt, um den Anforderungen des Kunden gerecht zu werden.</a:t>
            </a:r>
          </a:p>
          <a:p>
            <a:pPr indent="360000">
              <a:spcBef>
                <a:spcPts val="100"/>
              </a:spcBef>
              <a:spcAft>
                <a:spcPts val="100"/>
              </a:spcAft>
              <a:buClr>
                <a:schemeClr val="accent1"/>
              </a:buClr>
              <a:buFont typeface="Wingdings" panose="05000000000000000000" pitchFamily="2" charset="2"/>
              <a:buChar char="Ø"/>
            </a:pPr>
            <a:r>
              <a:rPr lang="de-DE" dirty="0" smtClean="0"/>
              <a:t>Keine Datenbank: Die Webanwendung wird ohne Datenbank entwickelt, basierend auf den Kundenanforderungen.</a:t>
            </a:r>
          </a:p>
          <a:p>
            <a:pPr indent="360000">
              <a:spcBef>
                <a:spcPts val="100"/>
              </a:spcBef>
              <a:spcAft>
                <a:spcPts val="100"/>
              </a:spcAft>
              <a:buClr>
                <a:schemeClr val="accent1"/>
              </a:buClr>
              <a:buFont typeface="Wingdings" panose="05000000000000000000" pitchFamily="2" charset="2"/>
              <a:buChar char="Ø"/>
            </a:pPr>
            <a:r>
              <a:rPr lang="de-DE" dirty="0" smtClean="0"/>
              <a:t>Echtzeit-Statusanzeige: Die Webanwendung zeigt den aktuellen Status von WAN-Verbindungen, Mobilfunk-Signalstärke und VPN-Tunneln in Echtzeit an. Dadurch erhalten die Benutzer einen schnellen Überblick über den Zustand des Netzwerks.</a:t>
            </a:r>
          </a:p>
          <a:p>
            <a:pPr indent="360000">
              <a:spcBef>
                <a:spcPts val="100"/>
              </a:spcBef>
              <a:spcAft>
                <a:spcPts val="100"/>
              </a:spcAft>
              <a:buClr>
                <a:schemeClr val="accent1"/>
              </a:buClr>
              <a:buFont typeface="Wingdings" panose="05000000000000000000" pitchFamily="2" charset="2"/>
              <a:buChar char="Ø"/>
            </a:pPr>
            <a:r>
              <a:rPr lang="de-DE" dirty="0" smtClean="0"/>
              <a:t>Benutzerfreundlichkeit: Die Webanwendung ist sowohl für Mitarbeiter des Unternehmens, die bei Veranstaltungen oder Events eine Internetverbindung bereitstellen, als auch für Personen, die keine Experten auf diesem Gebiet sind, gedacht. Sie soll eine einfache und intuitive Benutzeroberfläche bieten.</a:t>
            </a:r>
          </a:p>
          <a:p>
            <a:pPr indent="360000">
              <a:spcBef>
                <a:spcPts val="100"/>
              </a:spcBef>
              <a:spcAft>
                <a:spcPts val="100"/>
              </a:spcAft>
              <a:buClr>
                <a:schemeClr val="accent1"/>
              </a:buClr>
              <a:buFont typeface="Wingdings" panose="05000000000000000000" pitchFamily="2" charset="2"/>
              <a:buChar char="Ø"/>
            </a:pPr>
            <a:r>
              <a:rPr lang="de-DE" dirty="0" smtClean="0"/>
              <a:t>Zugang </a:t>
            </a:r>
            <a:r>
              <a:rPr lang="de-DE" dirty="0" smtClean="0"/>
              <a:t>zum Webinterface des Routers: Falls Probleme auftreten, die über die grundlegenden Entstörungsmöglichkeiten hinausgehen, ermöglicht die Webanwendung den einfachen Zugriff auf das Webinterface des Routers für weitergehende Konfigurationen und </a:t>
            </a:r>
            <a:r>
              <a:rPr lang="de-DE" dirty="0" smtClean="0"/>
              <a:t>Diagnosen</a:t>
            </a:r>
          </a:p>
          <a:p>
            <a:pPr indent="360000">
              <a:spcBef>
                <a:spcPts val="100"/>
              </a:spcBef>
              <a:spcAft>
                <a:spcPts val="100"/>
              </a:spcAft>
              <a:buClr>
                <a:schemeClr val="accent1"/>
              </a:buClr>
              <a:buFont typeface="Wingdings" panose="05000000000000000000" pitchFamily="2" charset="2"/>
              <a:buChar char="Ø"/>
            </a:pPr>
            <a:endParaRPr lang="de-DE"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Peplink-Router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Für die Durchführung des Projekts habe ich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einen Arbeitsplatzrechner mit Windows 11 Pro verwendet. Darauf waren bereits vorinstalliert: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sz="1200" kern="1200" dirty="0" smtClean="0">
                <a:solidFill>
                  <a:schemeClr val="tx2"/>
                </a:solidFill>
                <a:effectLst/>
                <a:latin typeface="+mn-lt"/>
                <a:ea typeface="+mn-ea"/>
                <a:cs typeface="+mn-cs"/>
              </a:rPr>
              <a:t>Microsoft Visual Studio Code 2023, MIB Browser, XAMPP und FileZilla.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Bei der Entwicklung der Software habe ich mich auf folgende Informationsquellen gestützt: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-die offizielle PHP-Dokumentation </a:t>
            </a:r>
            <a:r>
              <a:rPr lang="de-DE" sz="1200" u="sng" kern="1200" dirty="0" smtClean="0">
                <a:solidFill>
                  <a:schemeClr val="tx2"/>
                </a:solidFill>
                <a:effectLst/>
                <a:latin typeface="+mn-lt"/>
                <a:ea typeface="+mn-ea"/>
                <a:cs typeface="+mn-cs"/>
                <a:hlinkClick r:id="rId3"/>
              </a:rPr>
              <a:t>(https://www.php.net</a:t>
            </a:r>
            <a:r>
              <a:rPr lang="de-DE" sz="1200" kern="1200" dirty="0" smtClean="0">
                <a:solidFill>
                  <a:schemeClr val="tx2"/>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-Stack Overflow (</a:t>
            </a:r>
            <a:r>
              <a:rPr lang="de-DE" sz="1200" u="sng" kern="1200" dirty="0" smtClean="0">
                <a:solidFill>
                  <a:schemeClr val="tx2"/>
                </a:solidFill>
                <a:effectLst/>
                <a:latin typeface="+mn-lt"/>
                <a:ea typeface="+mn-ea"/>
                <a:cs typeface="+mn-cs"/>
                <a:hlinkClick r:id="rId4"/>
              </a:rPr>
              <a:t>https://stackoverflow.com/</a:t>
            </a:r>
            <a:r>
              <a:rPr lang="de-DE" sz="1200" kern="1200" dirty="0" smtClean="0">
                <a:solidFill>
                  <a:schemeClr val="tx2"/>
                </a:solidFill>
                <a:effectLst/>
                <a:latin typeface="+mn-lt"/>
                <a:ea typeface="+mn-ea"/>
                <a:cs typeface="+mn-cs"/>
              </a:rPr>
              <a:t>) und Metanit (</a:t>
            </a:r>
            <a:r>
              <a:rPr lang="de-DE" sz="1200" u="sng" kern="1200" dirty="0" smtClean="0">
                <a:solidFill>
                  <a:schemeClr val="tx2"/>
                </a:solidFill>
                <a:effectLst/>
                <a:latin typeface="+mn-lt"/>
                <a:ea typeface="+mn-ea"/>
                <a:cs typeface="+mn-cs"/>
                <a:hlinkClick r:id="rId5"/>
              </a:rPr>
              <a:t>https://metanit.com/</a:t>
            </a:r>
            <a:r>
              <a:rPr lang="de-DE" sz="1200" kern="1200" dirty="0" smtClean="0">
                <a:solidFill>
                  <a:schemeClr val="tx2"/>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-sowie die Dokumentationen zur SNMP-Erweiterung (</a:t>
            </a:r>
            <a:r>
              <a:rPr lang="de-DE" sz="1200" u="sng" kern="1200" dirty="0" smtClean="0">
                <a:solidFill>
                  <a:schemeClr val="tx2"/>
                </a:solidFill>
                <a:effectLst/>
                <a:latin typeface="+mn-lt"/>
                <a:ea typeface="+mn-ea"/>
                <a:cs typeface="+mn-cs"/>
                <a:hlinkClick r:id="rId6"/>
              </a:rPr>
              <a:t>https://www.php.net/manual/de/intro.snmp.php</a:t>
            </a:r>
            <a:r>
              <a:rPr lang="de-DE" sz="1200" kern="1200" dirty="0" smtClean="0">
                <a:solidFill>
                  <a:schemeClr val="tx2"/>
                </a:solidFill>
                <a:effectLst/>
                <a:latin typeface="+mn-lt"/>
                <a:ea typeface="+mn-ea"/>
                <a:cs typeface="+mn-cs"/>
              </a:rPr>
              <a:t>) und zur cURL-Erweiterung </a:t>
            </a:r>
            <a:r>
              <a:rPr lang="de-DE" sz="1200" u="sng" kern="1200" dirty="0" smtClean="0">
                <a:solidFill>
                  <a:schemeClr val="tx2"/>
                </a:solidFill>
                <a:effectLst/>
                <a:latin typeface="+mn-lt"/>
                <a:ea typeface="+mn-ea"/>
                <a:cs typeface="+mn-cs"/>
                <a:hlinkClick r:id="rId7"/>
              </a:rPr>
              <a:t>(https://www.php.net/manual/de/intro.curl.php</a:t>
            </a:r>
            <a:r>
              <a:rPr lang="de-DE" sz="1200" kern="1200" dirty="0" smtClean="0">
                <a:solidFill>
                  <a:schemeClr val="tx2"/>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Zudem habe ich die Peplink-Router-API-Dokumentation (</a:t>
            </a:r>
            <a:r>
              <a:rPr lang="de-DE" sz="1200" u="sng" kern="1200" dirty="0" smtClean="0">
                <a:solidFill>
                  <a:schemeClr val="tx2"/>
                </a:solidFill>
                <a:effectLst/>
                <a:latin typeface="+mn-lt"/>
                <a:ea typeface="+mn-ea"/>
                <a:cs typeface="+mn-cs"/>
                <a:hlinkClick r:id="rId8"/>
              </a:rPr>
              <a:t>https://knowhow.peplink.ninja/documentation/peplink-router-api-documentation/</a:t>
            </a:r>
            <a:r>
              <a:rPr lang="de-DE" sz="1200" kern="1200" dirty="0" smtClean="0">
                <a:solidFill>
                  <a:schemeClr val="tx2"/>
                </a:solidFill>
                <a:effectLst/>
                <a:latin typeface="+mn-lt"/>
                <a:ea typeface="+mn-ea"/>
                <a:cs typeface="+mn-cs"/>
              </a:rPr>
              <a:t>) und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das Peplink-Router-API-Handbuch (</a:t>
            </a:r>
            <a:r>
              <a:rPr lang="de-DE" sz="1200" u="sng" kern="1200" dirty="0" smtClean="0">
                <a:solidFill>
                  <a:schemeClr val="tx2"/>
                </a:solidFill>
                <a:effectLst/>
                <a:latin typeface="+mn-lt"/>
                <a:ea typeface="+mn-ea"/>
                <a:cs typeface="+mn-cs"/>
                <a:hlinkClick r:id="rId9"/>
              </a:rPr>
              <a:t>https://download.peplink.com/resources/Peplink-Router-API-Documentation-for-Firmware-8.1.1.pdf</a:t>
            </a:r>
            <a:r>
              <a:rPr lang="de-DE" sz="1200" kern="1200" dirty="0" smtClean="0">
                <a:solidFill>
                  <a:schemeClr val="tx2"/>
                </a:solidFill>
                <a:effectLst/>
                <a:latin typeface="+mn-lt"/>
                <a:ea typeface="+mn-ea"/>
                <a:cs typeface="+mn-cs"/>
              </a:rPr>
              <a:t>) verwendet.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2"/>
                </a:solidFill>
                <a:effectLst/>
                <a:latin typeface="+mn-lt"/>
                <a:ea typeface="+mn-ea"/>
                <a:cs typeface="+mn-cs"/>
              </a:rPr>
              <a:t>- Zusätzlich habe ich die MIB-Dateien für SNMP von der Peplink-Website heruntergeladen (</a:t>
            </a:r>
            <a:r>
              <a:rPr lang="de-DE" sz="1200" u="sng" kern="1200" dirty="0" smtClean="0">
                <a:solidFill>
                  <a:schemeClr val="tx2"/>
                </a:solidFill>
                <a:effectLst/>
                <a:latin typeface="+mn-lt"/>
                <a:ea typeface="+mn-ea"/>
                <a:cs typeface="+mn-cs"/>
                <a:hlinkClick r:id="rId10"/>
              </a:rPr>
              <a:t>https://www.peplink.com/support/downloads/miscellaneous-downloads/#snmp-mibs</a:t>
            </a:r>
            <a:r>
              <a:rPr lang="de-DE" sz="1200" kern="1200" dirty="0" smtClean="0">
                <a:solidFill>
                  <a:schemeClr val="tx2"/>
                </a:solidFill>
                <a:effectLst/>
                <a:latin typeface="+mn-lt"/>
                <a:ea typeface="+mn-ea"/>
                <a:cs typeface="+mn-cs"/>
              </a:rPr>
              <a:t>).</a:t>
            </a:r>
            <a:endParaRPr lang="de-DE" dirty="0" smtClean="0"/>
          </a:p>
          <a:p>
            <a:pPr indent="360000">
              <a:spcBef>
                <a:spcPts val="100"/>
              </a:spcBef>
              <a:spcAft>
                <a:spcPts val="100"/>
              </a:spcAft>
              <a:buClr>
                <a:schemeClr val="accent1"/>
              </a:buClr>
              <a:buFont typeface="Wingdings" panose="05000000000000000000" pitchFamily="2" charset="2"/>
              <a:buChar char="Ø"/>
            </a:pPr>
            <a:endParaRPr lang="ru-RU" dirty="0"/>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6</a:t>
            </a:fld>
            <a:endParaRPr lang="de-DE" dirty="0"/>
          </a:p>
        </p:txBody>
      </p:sp>
    </p:spTree>
    <p:extLst>
      <p:ext uri="{BB962C8B-B14F-4D97-AF65-F5344CB8AC3E}">
        <p14:creationId xmlns:p14="http://schemas.microsoft.com/office/powerpoint/2010/main" val="971553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baseline="0" dirty="0" smtClean="0">
                <a:solidFill>
                  <a:schemeClr val="tx2"/>
                </a:solidFill>
                <a:latin typeface="+mn-lt"/>
                <a:ea typeface="+mn-ea"/>
                <a:cs typeface="+mn-cs"/>
              </a:rPr>
              <a:t>In diesem Projekt, das von mir als Praktikant durchgeführt wird, habe ich Herrn Obed Klein als meinen Projektbetreuer, der hauptsächlich eine beratende Funktion hat. Für die Kostenkalkulation des Projekts verwende ich einen pauschalen Stundensatz. </a:t>
            </a:r>
            <a:endParaRPr lang="de-DE" dirty="0"/>
          </a:p>
        </p:txBody>
      </p:sp>
      <p:sp>
        <p:nvSpPr>
          <p:cNvPr id="4" name="Foliennummernplatzhalter 3"/>
          <p:cNvSpPr>
            <a:spLocks noGrp="1"/>
          </p:cNvSpPr>
          <p:nvPr>
            <p:ph type="sldNum" sz="quarter" idx="10"/>
          </p:nvPr>
        </p:nvSpPr>
        <p:spPr/>
        <p:txBody>
          <a:bodyPr/>
          <a:lstStyle/>
          <a:p>
            <a:pPr rtl="0"/>
            <a:fld id="{841221E5-7225-48EB-A4EE-420E7BFCF705}" type="slidenum">
              <a:rPr lang="de-DE" smtClean="0"/>
              <a:pPr rtl="0"/>
              <a:t>7</a:t>
            </a:fld>
            <a:endParaRPr lang="de-DE" dirty="0"/>
          </a:p>
        </p:txBody>
      </p:sp>
      <p:sp>
        <p:nvSpPr>
          <p:cNvPr id="6" name="Fußzeilenplatzhalter 5"/>
          <p:cNvSpPr>
            <a:spLocks noGrp="1"/>
          </p:cNvSpPr>
          <p:nvPr>
            <p:ph type="ftr" sz="quarter" idx="11"/>
          </p:nvPr>
        </p:nvSpPr>
        <p:spPr/>
        <p:txBody>
          <a:bodyPr/>
          <a:lstStyle/>
          <a:p>
            <a:pPr rtl="0"/>
            <a:endParaRPr lang="de-DE" dirty="0"/>
          </a:p>
        </p:txBody>
      </p:sp>
    </p:spTree>
    <p:extLst>
      <p:ext uri="{BB962C8B-B14F-4D97-AF65-F5344CB8AC3E}">
        <p14:creationId xmlns:p14="http://schemas.microsoft.com/office/powerpoint/2010/main" val="369982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2"/>
                </a:solidFill>
                <a:effectLst/>
                <a:latin typeface="+mn-lt"/>
                <a:ea typeface="+mn-ea"/>
                <a:cs typeface="+mn-cs"/>
              </a:rPr>
              <a:t>Der Prozess ist in zwei Teile unterteilt: Vorkonfiguration und die Verwendung der Anwendung.</a:t>
            </a:r>
          </a:p>
          <a:p>
            <a:r>
              <a:rPr lang="de-DE" sz="1200" kern="1200" dirty="0" smtClean="0">
                <a:solidFill>
                  <a:schemeClr val="tx2"/>
                </a:solidFill>
                <a:effectLst/>
                <a:latin typeface="+mn-lt"/>
                <a:ea typeface="+mn-ea"/>
                <a:cs typeface="+mn-cs"/>
              </a:rPr>
              <a:t>Vorkonfiguration:</a:t>
            </a:r>
          </a:p>
          <a:p>
            <a:r>
              <a:rPr lang="de-DE" sz="1200" kern="1200" dirty="0" smtClean="0">
                <a:solidFill>
                  <a:schemeClr val="tx2"/>
                </a:solidFill>
                <a:effectLst/>
                <a:latin typeface="+mn-lt"/>
                <a:ea typeface="+mn-ea"/>
                <a:cs typeface="+mn-cs"/>
              </a:rPr>
              <a:t>Der IT-Mitarbeiter konfiguriert die Anwendung vorab, indem er die IP-Adresse des Routers sowie den Benutzernamen und das Passwort eingibt. </a:t>
            </a:r>
          </a:p>
          <a:p>
            <a:r>
              <a:rPr lang="de-DE" sz="1200" kern="1200" dirty="0" smtClean="0">
                <a:solidFill>
                  <a:schemeClr val="tx2"/>
                </a:solidFill>
                <a:effectLst/>
                <a:latin typeface="+mn-lt"/>
                <a:ea typeface="+mn-ea"/>
                <a:cs typeface="+mn-cs"/>
              </a:rPr>
              <a:t>Die Anwendung authentifiziert sich auf  und stellt dann eine Verbindung zum Router her.</a:t>
            </a:r>
          </a:p>
          <a:p>
            <a:r>
              <a:rPr lang="de-DE" sz="1200" kern="1200" dirty="0" smtClean="0">
                <a:solidFill>
                  <a:schemeClr val="tx2"/>
                </a:solidFill>
                <a:effectLst/>
                <a:latin typeface="+mn-lt"/>
                <a:ea typeface="+mn-ea"/>
                <a:cs typeface="+mn-cs"/>
              </a:rPr>
              <a:t>Wenn die Verbindung erfolgreich ist, wird ein Bericht über eine erfolgreiche oder nicht erfolgreiche Verbindung angezeigt. </a:t>
            </a:r>
          </a:p>
          <a:p>
            <a:r>
              <a:rPr lang="de-DE" sz="1200" kern="1200" dirty="0" smtClean="0">
                <a:solidFill>
                  <a:schemeClr val="tx2"/>
                </a:solidFill>
                <a:effectLst/>
                <a:latin typeface="+mn-lt"/>
                <a:ea typeface="+mn-ea"/>
                <a:cs typeface="+mn-cs"/>
              </a:rPr>
              <a:t>-Es besteht die Möglichkeit, den Empfang von Berichten vom Router zu überprüfen. Wenn die Verbindung nicht erfolgreich ist, müssen die IP-Adresse, der Login und das Passwort auf ihre Richtigkeit überprüft werden. </a:t>
            </a:r>
          </a:p>
          <a:p>
            <a:r>
              <a:rPr lang="de-DE" sz="1200" kern="1200" dirty="0" smtClean="0">
                <a:solidFill>
                  <a:schemeClr val="tx2"/>
                </a:solidFill>
                <a:effectLst/>
                <a:latin typeface="+mn-lt"/>
                <a:ea typeface="+mn-ea"/>
                <a:cs typeface="+mn-cs"/>
              </a:rPr>
              <a:t>Nach erfolgreicher Verbindung mit dem Router gelangt man zur Hauptseite der Anwendung.</a:t>
            </a:r>
          </a:p>
          <a:p>
            <a:r>
              <a:rPr lang="de-DE" sz="1200" kern="1200" dirty="0" smtClean="0">
                <a:solidFill>
                  <a:schemeClr val="tx2"/>
                </a:solidFill>
                <a:effectLst/>
                <a:latin typeface="+mn-lt"/>
                <a:ea typeface="+mn-ea"/>
                <a:cs typeface="+mn-cs"/>
              </a:rPr>
              <a:t>Dort werden drei Datengruppen angezeigt:</a:t>
            </a:r>
          </a:p>
          <a:p>
            <a:pPr lvl="0"/>
            <a:r>
              <a:rPr lang="de-DE" sz="1200" kern="1200" dirty="0" smtClean="0">
                <a:solidFill>
                  <a:schemeClr val="tx2"/>
                </a:solidFill>
                <a:effectLst/>
                <a:latin typeface="+mn-lt"/>
                <a:ea typeface="+mn-ea"/>
                <a:cs typeface="+mn-cs"/>
              </a:rPr>
              <a:t>Die erste Datengruppe umfasst das Router-Modell und die IP-Adresse des Routers.</a:t>
            </a:r>
          </a:p>
          <a:p>
            <a:pPr lvl="0"/>
            <a:r>
              <a:rPr lang="de-DE" sz="1200" kern="1200" dirty="0" smtClean="0">
                <a:solidFill>
                  <a:schemeClr val="tx2"/>
                </a:solidFill>
                <a:effectLst/>
                <a:latin typeface="+mn-lt"/>
                <a:ea typeface="+mn-ea"/>
                <a:cs typeface="+mn-cs"/>
              </a:rPr>
              <a:t>Die zweite Datengruppe enthält die WAN-Sequenznummer der Verbindungen, den Verbindungsnamen, den Verbindungsstatus (Ein/Aus), den Verbindungsstatus der Verbindungen (connection, connected, disabled, SIM PIN required incorrect, obtaining IP Address.., No device detected), den Verbindungstyp (Ethernet, cellular, Wi-Fi), die Signalstärke (), den Prioritätsstatus dieser Verbindung (1, 2, 3, 4) und Tasten zum Ändern der Priorität (Set Priority 1/ Set Priority 2).</a:t>
            </a:r>
          </a:p>
          <a:p>
            <a:pPr lvl="0"/>
            <a:r>
              <a:rPr lang="de-DE" sz="1200" kern="1200" dirty="0" smtClean="0">
                <a:solidFill>
                  <a:schemeClr val="tx2"/>
                </a:solidFill>
                <a:effectLst/>
                <a:latin typeface="+mn-lt"/>
                <a:ea typeface="+mn-ea"/>
                <a:cs typeface="+mn-cs"/>
              </a:rPr>
              <a:t>Die dritte Datengruppe umfasst die Sequenznummer der VPN-Verbindungen, den Namen der VPN-Verbindungen, den Status der VPN-Verbindungen (connected/), den Namen der WAN-Verbindungen, die Qualitätsindikatoren für jede WAN-Verbindung (Latency, Drop Paket, Tx Geschwindigkeit, Rx Geschwindigkeit), allgemeine Daten für jede VPN-Verbindung wie Geschwindigkeit Tx und Rx). Nach einer visuellen Überprüfung wird überprüft, ob die drei Datengruppen vorhanden sind. Diese ändern sich, wenn sich der WAN-Prioritätsstatus der Verbindung ändert. Der Validierungsprozess gilt dann als abgeschlossen.</a:t>
            </a:r>
          </a:p>
          <a:p>
            <a:r>
              <a:rPr lang="de-DE" sz="1200" kern="1200" dirty="0" smtClean="0">
                <a:solidFill>
                  <a:schemeClr val="tx2"/>
                </a:solidFill>
                <a:effectLst/>
                <a:latin typeface="+mn-lt"/>
                <a:ea typeface="+mn-ea"/>
                <a:cs typeface="+mn-cs"/>
              </a:rPr>
              <a:t>Verwendung der App:</a:t>
            </a:r>
          </a:p>
          <a:p>
            <a:pPr lvl="0"/>
            <a:r>
              <a:rPr lang="de-DE" sz="1200" kern="1200" dirty="0" smtClean="0">
                <a:solidFill>
                  <a:schemeClr val="tx2"/>
                </a:solidFill>
                <a:effectLst/>
                <a:latin typeface="+mn-lt"/>
                <a:ea typeface="+mn-ea"/>
                <a:cs typeface="+mn-cs"/>
              </a:rPr>
              <a:t>Der Mitarbeiter des Unternehmens oder der Kundenach der Vorkonfiguration über eine Verknüpfung auf dem mobilen Gerät zur Hauptseite .</a:t>
            </a:r>
            <a:r>
              <a:rPr lang="de-DE" sz="1200" kern="1200" baseline="0" dirty="0" smtClean="0">
                <a:solidFill>
                  <a:schemeClr val="tx2"/>
                </a:solidFill>
                <a:effectLst/>
                <a:latin typeface="+mn-lt"/>
                <a:ea typeface="+mn-ea"/>
                <a:cs typeface="+mn-cs"/>
              </a:rPr>
              <a:t> </a:t>
            </a:r>
          </a:p>
          <a:p>
            <a:pPr lvl="0"/>
            <a:r>
              <a:rPr lang="de-DE" sz="1200" kern="1200" dirty="0" smtClean="0">
                <a:solidFill>
                  <a:schemeClr val="tx2"/>
                </a:solidFill>
                <a:effectLst/>
                <a:latin typeface="+mn-lt"/>
                <a:ea typeface="+mn-ea"/>
                <a:cs typeface="+mn-cs"/>
              </a:rPr>
              <a:t>Falls keine Vorkonfiguration vorgenommen wurde, wird die Anwendung automatisch zur Konfigurationsseite weitergeleitet. </a:t>
            </a:r>
          </a:p>
          <a:p>
            <a:pPr lvl="0"/>
            <a:r>
              <a:rPr lang="de-DE" sz="1200" kern="1200" dirty="0" smtClean="0">
                <a:solidFill>
                  <a:schemeClr val="tx2"/>
                </a:solidFill>
                <a:effectLst/>
                <a:latin typeface="+mn-lt"/>
                <a:ea typeface="+mn-ea"/>
                <a:cs typeface="+mn-cs"/>
              </a:rPr>
              <a:t>Auf der Hauptseite der Anwendung kann der Mitarbeiter oder Kunde die WAN-Verbindungsdaten überwachen, den Prioritätsstatus der WAN-Verbindungen manuell ändern und die VPN-Verbindungsdaten in Echtzeit verfolgen. </a:t>
            </a:r>
          </a:p>
          <a:p>
            <a:pPr lvl="0"/>
            <a:r>
              <a:rPr lang="de-DE" sz="1200" kern="1200" dirty="0" smtClean="0">
                <a:solidFill>
                  <a:schemeClr val="tx2"/>
                </a:solidFill>
                <a:effectLst/>
                <a:latin typeface="+mn-lt"/>
                <a:ea typeface="+mn-ea"/>
                <a:cs typeface="+mn-cs"/>
              </a:rPr>
              <a:t>Um detailliertere Berichte zu erhalten oder die Einstellungen für die Verbindung zum Router zu ändern, kann man zur Konfigurationsseite gehen, wofür eine Authentifizierung erforderlich ist.</a:t>
            </a:r>
          </a:p>
          <a:p>
            <a:pPr lvl="0"/>
            <a:r>
              <a:rPr lang="de-DE" sz="1200" kern="1200" dirty="0" smtClean="0">
                <a:solidFill>
                  <a:schemeClr val="tx2"/>
                </a:solidFill>
                <a:effectLst/>
                <a:latin typeface="+mn-lt"/>
                <a:ea typeface="+mn-ea"/>
                <a:cs typeface="+mn-cs"/>
              </a:rPr>
              <a:t>Wenn die Router-Einstellungen geändert werden sollen, kann man zur Konfigurationsseite der Anwendung "WebAdmin" gehen, wo sich ein Link zum Webinterface des Routers befindet. Um sich auf der Webinterface-Seite des Routers anzumelden, ist eine Authentifizierung erforderlich.</a:t>
            </a:r>
          </a:p>
          <a:p>
            <a:r>
              <a:rPr lang="de-DE" sz="1200" kern="1200" dirty="0" smtClean="0">
                <a:solidFill>
                  <a:schemeClr val="tx2"/>
                </a:solidFill>
                <a:effectLst/>
                <a:latin typeface="+mn-lt"/>
                <a:ea typeface="+mn-ea"/>
                <a:cs typeface="+mn-cs"/>
              </a:rPr>
              <a:t> </a:t>
            </a:r>
          </a:p>
          <a:p>
            <a:r>
              <a:rPr lang="de-DE" sz="1200" kern="1200" dirty="0" smtClean="0">
                <a:solidFill>
                  <a:schemeClr val="tx2"/>
                </a:solidFill>
                <a:effectLst/>
                <a:latin typeface="+mn-lt"/>
                <a:ea typeface="+mn-ea"/>
                <a:cs typeface="+mn-cs"/>
              </a:rPr>
              <a:t>Um die Verwendung der Anwendung abzuschließen, muss der Kunde die Anwendungsseite schließen oder den Webbrowser beenden.</a:t>
            </a:r>
          </a:p>
          <a:p>
            <a:pPr lvl="0"/>
            <a:endParaRPr lang="de-DE" sz="1200" kern="1200" dirty="0">
              <a:solidFill>
                <a:schemeClr val="tx2"/>
              </a:solidFill>
              <a:effectLst/>
              <a:latin typeface="+mn-lt"/>
              <a:ea typeface="+mn-ea"/>
              <a:cs typeface="+mn-cs"/>
            </a:endParaRPr>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8</a:t>
            </a:fld>
            <a:endParaRPr lang="de-DE" dirty="0"/>
          </a:p>
        </p:txBody>
      </p:sp>
    </p:spTree>
    <p:extLst>
      <p:ext uri="{BB962C8B-B14F-4D97-AF65-F5344CB8AC3E}">
        <p14:creationId xmlns:p14="http://schemas.microsoft.com/office/powerpoint/2010/main" val="367578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 typeface="Wingdings" panose="05000000000000000000" pitchFamily="2" charset="2"/>
              <a:buChar char="§"/>
            </a:pPr>
            <a:r>
              <a:rPr lang="de-DE" sz="1200" dirty="0" smtClean="0"/>
              <a:t>Erstellung der Datei "api_peplink_connect.php" zur Implementierung der "api()" Funktion</a:t>
            </a:r>
          </a:p>
        </p:txBody>
      </p:sp>
      <p:sp>
        <p:nvSpPr>
          <p:cNvPr id="4" name="Fußzeilenplatzhalter 3"/>
          <p:cNvSpPr>
            <a:spLocks noGrp="1"/>
          </p:cNvSpPr>
          <p:nvPr>
            <p:ph type="ftr" sz="quarter" idx="10"/>
          </p:nvPr>
        </p:nvSpPr>
        <p:spPr/>
        <p:txBody>
          <a:bodyPr/>
          <a:lstStyle/>
          <a:p>
            <a:pPr rtl="0"/>
            <a:endParaRPr lang="de-DE" dirty="0"/>
          </a:p>
        </p:txBody>
      </p:sp>
      <p:sp>
        <p:nvSpPr>
          <p:cNvPr id="5" name="Foliennummernplatzhalter 4"/>
          <p:cNvSpPr>
            <a:spLocks noGrp="1"/>
          </p:cNvSpPr>
          <p:nvPr>
            <p:ph type="sldNum" sz="quarter" idx="11"/>
          </p:nvPr>
        </p:nvSpPr>
        <p:spPr/>
        <p:txBody>
          <a:bodyPr/>
          <a:lstStyle/>
          <a:p>
            <a:pPr rtl="0"/>
            <a:fld id="{841221E5-7225-48EB-A4EE-420E7BFCF705}" type="slidenum">
              <a:rPr lang="de-DE" smtClean="0"/>
              <a:pPr rtl="0"/>
              <a:t>9</a:t>
            </a:fld>
            <a:endParaRPr lang="de-DE" dirty="0"/>
          </a:p>
        </p:txBody>
      </p:sp>
    </p:spTree>
    <p:extLst>
      <p:ext uri="{BB962C8B-B14F-4D97-AF65-F5344CB8AC3E}">
        <p14:creationId xmlns:p14="http://schemas.microsoft.com/office/powerpoint/2010/main" val="75969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a:xfrm>
            <a:off x="1099764" y="4455620"/>
            <a:ext cx="10055781"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pPr rtl="0"/>
            <a:fld id="{FBC97E6D-F5FC-41FE-AE8E-440C5F6D3BF2}" type="datetime1">
              <a:rPr lang="de-DE" smtClean="0"/>
              <a:t>26.06.2023</a:t>
            </a:fld>
            <a:endParaRPr lang="de-DE" dirty="0"/>
          </a:p>
        </p:txBody>
      </p:sp>
      <p:sp>
        <p:nvSpPr>
          <p:cNvPr id="5" name="Footer Placeholder 4"/>
          <p:cNvSpPr>
            <a:spLocks noGrp="1"/>
          </p:cNvSpPr>
          <p:nvPr>
            <p:ph type="ftr" sz="quarter" idx="11"/>
          </p:nvPr>
        </p:nvSpPr>
        <p:spPr/>
        <p:txBody>
          <a:bodyPr/>
          <a:lstStyle/>
          <a:p>
            <a:pPr rtl="0"/>
            <a:r>
              <a:rPr lang="de-DE" dirty="0" smtClean="0"/>
              <a:t>Andrii Dra󠆴gozhynskyi</a:t>
            </a:r>
            <a:endParaRPr lang="de-DE" dirty="0"/>
          </a:p>
        </p:txBody>
      </p:sp>
      <p:sp>
        <p:nvSpPr>
          <p:cNvPr id="6" name="Slide Number Placeholder 5"/>
          <p:cNvSpPr>
            <a:spLocks noGrp="1"/>
          </p:cNvSpPr>
          <p:nvPr>
            <p:ph type="sldNum" sz="quarter" idx="12"/>
          </p:nvPr>
        </p:nvSpPr>
        <p:spPr/>
        <p:txBody>
          <a:bodyPr/>
          <a:lstStyle/>
          <a:p>
            <a:pPr rtl="0"/>
            <a:fld id="{7DC1BBB0-96F0-4077-A278-0F3FB5C104D3}" type="slidenum">
              <a:rPr lang="de-DE" smtClean="0"/>
              <a:pPr/>
              <a:t>‹Nr.›</a:t>
            </a:fld>
            <a:endParaRPr lang="de-DE" dirty="0"/>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29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pPr rtl="0"/>
            <a:fld id="{32480695-4359-40F6-B3E0-549E467150EA}" type="datetime1">
              <a:rPr lang="de-DE" smtClean="0"/>
              <a:t>26.06.2023</a:t>
            </a:fld>
            <a:endParaRPr lang="de-DE" dirty="0"/>
          </a:p>
        </p:txBody>
      </p:sp>
      <p:sp>
        <p:nvSpPr>
          <p:cNvPr id="5" name="Footer Placeholder 4"/>
          <p:cNvSpPr>
            <a:spLocks noGrp="1"/>
          </p:cNvSpPr>
          <p:nvPr>
            <p:ph type="ftr" sz="quarter" idx="11"/>
          </p:nvPr>
        </p:nvSpPr>
        <p:spPr/>
        <p:txBody>
          <a:bodyPr/>
          <a:lstStyle/>
          <a:p>
            <a:pPr rtl="0"/>
            <a:r>
              <a:rPr lang="de-DE" dirty="0" smtClean="0"/>
              <a:t>Andrii Dra󠆴gozhynskyi</a:t>
            </a:r>
            <a:endParaRPr lang="de-DE" dirty="0"/>
          </a:p>
        </p:txBody>
      </p:sp>
      <p:sp>
        <p:nvSpPr>
          <p:cNvPr id="6" name="Slide Number Placeholder 5"/>
          <p:cNvSpPr>
            <a:spLocks noGrp="1"/>
          </p:cNvSpPr>
          <p:nvPr>
            <p:ph type="sldNum" sz="quarter" idx="12"/>
          </p:nvPr>
        </p:nvSpPr>
        <p:spPr/>
        <p:txBody>
          <a:bodyPr/>
          <a:lstStyle/>
          <a:p>
            <a:pPr rtl="0"/>
            <a:fld id="{7DC1BBB0-96F0-4077-A278-0F3FB5C104D3}" type="slidenum">
              <a:rPr lang="de-DE" smtClean="0"/>
              <a:t>‹Nr.›</a:t>
            </a:fld>
            <a:endParaRPr lang="de-DE" dirty="0"/>
          </a:p>
        </p:txBody>
      </p:sp>
    </p:spTree>
    <p:extLst>
      <p:ext uri="{BB962C8B-B14F-4D97-AF65-F5344CB8AC3E}">
        <p14:creationId xmlns:p14="http://schemas.microsoft.com/office/powerpoint/2010/main" val="2415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ertikaler Titel u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Vertical Text Placeholder 2"/>
          <p:cNvSpPr>
            <a:spLocks noGrp="1"/>
          </p:cNvSpPr>
          <p:nvPr>
            <p:ph type="body" orient="vert" idx="1"/>
          </p:nvPr>
        </p:nvSpPr>
        <p:spPr>
          <a:xfrm>
            <a:off x="837982" y="414778"/>
            <a:ext cx="7732286" cy="5757422"/>
          </a:xfrm>
        </p:spPr>
        <p:txBody>
          <a:bodyPr vert="eaVert" lIns="45720" tIns="0" rIns="45720" bIns="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9" name="Datumsplatzhalter 8"/>
          <p:cNvSpPr>
            <a:spLocks noGrp="1"/>
          </p:cNvSpPr>
          <p:nvPr>
            <p:ph type="dt" sz="half" idx="10"/>
          </p:nvPr>
        </p:nvSpPr>
        <p:spPr/>
        <p:txBody>
          <a:bodyPr/>
          <a:lstStyle/>
          <a:p>
            <a:pPr rtl="0"/>
            <a:fld id="{7B15A350-A1FB-413F-A6CA-45719B6DF63C}" type="datetime1">
              <a:rPr lang="de-DE" smtClean="0"/>
              <a:t>26.06.2023</a:t>
            </a:fld>
            <a:endParaRPr lang="de-DE" dirty="0"/>
          </a:p>
        </p:txBody>
      </p:sp>
      <p:sp>
        <p:nvSpPr>
          <p:cNvPr id="10" name="Fußzeilenplatzhalter 9"/>
          <p:cNvSpPr>
            <a:spLocks noGrp="1"/>
          </p:cNvSpPr>
          <p:nvPr>
            <p:ph type="ftr" sz="quarter" idx="11"/>
          </p:nvPr>
        </p:nvSpPr>
        <p:spPr/>
        <p:txBody>
          <a:bodyPr/>
          <a:lstStyle/>
          <a:p>
            <a:pPr rtl="0"/>
            <a:r>
              <a:rPr lang="de-DE" dirty="0" smtClean="0"/>
              <a:t>Andrii Dra󠆴gozhynskyi</a:t>
            </a:r>
            <a:endParaRPr lang="de-DE" dirty="0"/>
          </a:p>
        </p:txBody>
      </p:sp>
      <p:sp>
        <p:nvSpPr>
          <p:cNvPr id="11" name="Foliennummernplatzhalter 10"/>
          <p:cNvSpPr>
            <a:spLocks noGrp="1"/>
          </p:cNvSpPr>
          <p:nvPr>
            <p:ph type="sldNum" sz="quarter" idx="12"/>
          </p:nvPr>
        </p:nvSpPr>
        <p:spPr/>
        <p:txBody>
          <a:bodyPr/>
          <a:lstStyle/>
          <a:p>
            <a:pPr rtl="0"/>
            <a:fld id="{7DC1BBB0-96F0-4077-A278-0F3FB5C104D3}" type="slidenum">
              <a:rPr lang="de-DE" smtClean="0"/>
              <a:pPr/>
              <a:t>‹Nr.›</a:t>
            </a:fld>
            <a:endParaRPr lang="de-DE" dirty="0"/>
          </a:p>
        </p:txBody>
      </p:sp>
      <p:sp>
        <p:nvSpPr>
          <p:cNvPr id="12" name="Titel 11"/>
          <p:cNvSpPr>
            <a:spLocks noGrp="1"/>
          </p:cNvSpPr>
          <p:nvPr>
            <p:ph type="title"/>
          </p:nvPr>
        </p:nvSpPr>
        <p:spPr/>
        <p:txBody>
          <a:bodyPr/>
          <a:lstStyle/>
          <a:p>
            <a:r>
              <a:rPr lang="de-DE" smtClean="0"/>
              <a:t>Titelmasterformat durch Klicken bearbeiten</a:t>
            </a:r>
            <a:endParaRPr lang="ru-RU"/>
          </a:p>
        </p:txBody>
      </p:sp>
    </p:spTree>
    <p:extLst>
      <p:ext uri="{BB962C8B-B14F-4D97-AF65-F5344CB8AC3E}">
        <p14:creationId xmlns:p14="http://schemas.microsoft.com/office/powerpoint/2010/main" val="2031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pPr rtl="0"/>
            <a:fld id="{B62DEE2C-1907-4909-A6EE-473EA9FFAF74}" type="datetime1">
              <a:rPr lang="de-DE" smtClean="0"/>
              <a:t>26.06.2023</a:t>
            </a:fld>
            <a:endParaRPr lang="de-DE" dirty="0"/>
          </a:p>
        </p:txBody>
      </p:sp>
      <p:sp>
        <p:nvSpPr>
          <p:cNvPr id="5" name="Footer Placeholder 4"/>
          <p:cNvSpPr>
            <a:spLocks noGrp="1"/>
          </p:cNvSpPr>
          <p:nvPr>
            <p:ph type="ftr" sz="quarter" idx="11"/>
          </p:nvPr>
        </p:nvSpPr>
        <p:spPr/>
        <p:txBody>
          <a:bodyPr/>
          <a:lstStyle/>
          <a:p>
            <a:pPr rtl="0"/>
            <a:r>
              <a:rPr lang="de-DE" dirty="0" smtClean="0"/>
              <a:t>Andrii Dra󠆴gozhynskyi</a:t>
            </a:r>
            <a:endParaRPr lang="de-DE" dirty="0"/>
          </a:p>
        </p:txBody>
      </p:sp>
      <p:sp>
        <p:nvSpPr>
          <p:cNvPr id="6" name="Slide Number Placeholder 5"/>
          <p:cNvSpPr>
            <a:spLocks noGrp="1"/>
          </p:cNvSpPr>
          <p:nvPr>
            <p:ph type="sldNum" sz="quarter" idx="12"/>
          </p:nvPr>
        </p:nvSpPr>
        <p:spPr/>
        <p:txBody>
          <a:bodyPr/>
          <a:lstStyle/>
          <a:p>
            <a:pPr rtl="0"/>
            <a:fld id="{7DC1BBB0-96F0-4077-A278-0F3FB5C104D3}" type="slidenum">
              <a:rPr lang="de-DE" smtClean="0"/>
              <a:t>‹Nr.›</a:t>
            </a:fld>
            <a:endParaRPr lang="de-DE" dirty="0"/>
          </a:p>
        </p:txBody>
      </p:sp>
    </p:spTree>
    <p:extLst>
      <p:ext uri="{BB962C8B-B14F-4D97-AF65-F5344CB8AC3E}">
        <p14:creationId xmlns:p14="http://schemas.microsoft.com/office/powerpoint/2010/main" val="370799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7998" b="0">
                <a:solidFill>
                  <a:schemeClr val="tx1">
                    <a:lumMod val="85000"/>
                    <a:lumOff val="15000"/>
                  </a:schemeClr>
                </a:solidFill>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1096994" y="4453128"/>
            <a:ext cx="10055781"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pPr rtl="0"/>
            <a:fld id="{BF45B14B-7DB8-4469-9F86-03D5FBC0ED27}" type="datetime1">
              <a:rPr lang="de-DE" smtClean="0"/>
              <a:t>26.06.2023</a:t>
            </a:fld>
            <a:endParaRPr lang="de-DE" dirty="0"/>
          </a:p>
        </p:txBody>
      </p:sp>
      <p:sp>
        <p:nvSpPr>
          <p:cNvPr id="5" name="Footer Placeholder 4"/>
          <p:cNvSpPr>
            <a:spLocks noGrp="1"/>
          </p:cNvSpPr>
          <p:nvPr>
            <p:ph type="ftr" sz="quarter" idx="11"/>
          </p:nvPr>
        </p:nvSpPr>
        <p:spPr/>
        <p:txBody>
          <a:bodyPr/>
          <a:lstStyle/>
          <a:p>
            <a:pPr rtl="0"/>
            <a:r>
              <a:rPr lang="de-DE" dirty="0" smtClean="0"/>
              <a:t>Andrii Dra󠆴gozhynskyi</a:t>
            </a:r>
            <a:endParaRPr lang="de-DE" dirty="0"/>
          </a:p>
        </p:txBody>
      </p:sp>
      <p:sp>
        <p:nvSpPr>
          <p:cNvPr id="6" name="Slide Number Placeholder 5"/>
          <p:cNvSpPr>
            <a:spLocks noGrp="1"/>
          </p:cNvSpPr>
          <p:nvPr>
            <p:ph type="sldNum" sz="quarter" idx="12"/>
          </p:nvPr>
        </p:nvSpPr>
        <p:spPr/>
        <p:txBody>
          <a:bodyPr/>
          <a:lstStyle/>
          <a:p>
            <a:pPr rtl="0"/>
            <a:fld id="{7DC1BBB0-96F0-4077-A278-0F3FB5C104D3}" type="slidenum">
              <a:rPr lang="de-DE" smtClean="0"/>
              <a:pPr/>
              <a:t>‹Nr.›</a:t>
            </a:fld>
            <a:endParaRPr lang="de-DE" dirty="0"/>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9785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096993" y="1845734"/>
            <a:ext cx="4936474"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6216301" y="1845735"/>
            <a:ext cx="4936474" cy="402336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pPr rtl="0"/>
            <a:fld id="{B5D1A274-C393-4E71-B539-C05981732D86}" type="datetime1">
              <a:rPr lang="de-DE" smtClean="0"/>
              <a:t>26.06.2023</a:t>
            </a:fld>
            <a:endParaRPr lang="de-DE" dirty="0"/>
          </a:p>
        </p:txBody>
      </p:sp>
      <p:sp>
        <p:nvSpPr>
          <p:cNvPr id="6" name="Footer Placeholder 5"/>
          <p:cNvSpPr>
            <a:spLocks noGrp="1"/>
          </p:cNvSpPr>
          <p:nvPr>
            <p:ph type="ftr" sz="quarter" idx="11"/>
          </p:nvPr>
        </p:nvSpPr>
        <p:spPr/>
        <p:txBody>
          <a:bodyPr/>
          <a:lstStyle/>
          <a:p>
            <a:pPr rtl="0"/>
            <a:r>
              <a:rPr lang="de-DE" dirty="0" smtClean="0"/>
              <a:t>Andrii Dra󠆴gozhynskyi</a:t>
            </a:r>
            <a:endParaRPr lang="de-DE" dirty="0"/>
          </a:p>
        </p:txBody>
      </p:sp>
      <p:sp>
        <p:nvSpPr>
          <p:cNvPr id="7" name="Slide Number Placeholder 6"/>
          <p:cNvSpPr>
            <a:spLocks noGrp="1"/>
          </p:cNvSpPr>
          <p:nvPr>
            <p:ph type="sldNum" sz="quarter" idx="12"/>
          </p:nvPr>
        </p:nvSpPr>
        <p:spPr/>
        <p:txBody>
          <a:bodyPr/>
          <a:lstStyle/>
          <a:p>
            <a:pPr rtl="0"/>
            <a:fld id="{7DC1BBB0-96F0-4077-A278-0F3FB5C104D3}" type="slidenum">
              <a:rPr lang="de-DE" smtClean="0"/>
              <a:t>‹Nr.›</a:t>
            </a:fld>
            <a:endParaRPr lang="de-DE" dirty="0"/>
          </a:p>
        </p:txBody>
      </p:sp>
    </p:spTree>
    <p:extLst>
      <p:ext uri="{BB962C8B-B14F-4D97-AF65-F5344CB8AC3E}">
        <p14:creationId xmlns:p14="http://schemas.microsoft.com/office/powerpoint/2010/main" val="75865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96994"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1096994" y="2582334"/>
            <a:ext cx="4936474" cy="33782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6216301"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smtClean="0"/>
              <a:t>Formatvorlagen des Textmasters bearbeiten</a:t>
            </a:r>
          </a:p>
        </p:txBody>
      </p:sp>
      <p:sp>
        <p:nvSpPr>
          <p:cNvPr id="6" name="Content Placeholder 5"/>
          <p:cNvSpPr>
            <a:spLocks noGrp="1"/>
          </p:cNvSpPr>
          <p:nvPr>
            <p:ph sz="quarter" idx="4"/>
          </p:nvPr>
        </p:nvSpPr>
        <p:spPr>
          <a:xfrm>
            <a:off x="6216301" y="2582334"/>
            <a:ext cx="4936474" cy="33782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pPr rtl="0"/>
            <a:fld id="{D9F07997-69DF-43BD-9417-9B80AFE71050}" type="datetime1">
              <a:rPr lang="de-DE" smtClean="0"/>
              <a:t>26.06.2023</a:t>
            </a:fld>
            <a:endParaRPr lang="de-DE" dirty="0"/>
          </a:p>
        </p:txBody>
      </p:sp>
      <p:sp>
        <p:nvSpPr>
          <p:cNvPr id="8" name="Footer Placeholder 7"/>
          <p:cNvSpPr>
            <a:spLocks noGrp="1"/>
          </p:cNvSpPr>
          <p:nvPr>
            <p:ph type="ftr" sz="quarter" idx="11"/>
          </p:nvPr>
        </p:nvSpPr>
        <p:spPr/>
        <p:txBody>
          <a:bodyPr/>
          <a:lstStyle/>
          <a:p>
            <a:pPr rtl="0"/>
            <a:r>
              <a:rPr lang="de-DE" dirty="0" smtClean="0"/>
              <a:t>Andrii Dra󠆴gozhynskyi</a:t>
            </a:r>
            <a:endParaRPr lang="de-DE" dirty="0"/>
          </a:p>
        </p:txBody>
      </p:sp>
      <p:sp>
        <p:nvSpPr>
          <p:cNvPr id="9" name="Slide Number Placeholder 8"/>
          <p:cNvSpPr>
            <a:spLocks noGrp="1"/>
          </p:cNvSpPr>
          <p:nvPr>
            <p:ph type="sldNum" sz="quarter" idx="12"/>
          </p:nvPr>
        </p:nvSpPr>
        <p:spPr/>
        <p:txBody>
          <a:bodyPr/>
          <a:lstStyle/>
          <a:p>
            <a:pPr rtl="0"/>
            <a:fld id="{7DC1BBB0-96F0-4077-A278-0F3FB5C104D3}" type="slidenum">
              <a:rPr lang="de-DE" smtClean="0"/>
              <a:t>‹Nr.›</a:t>
            </a:fld>
            <a:endParaRPr lang="de-DE" dirty="0"/>
          </a:p>
        </p:txBody>
      </p:sp>
    </p:spTree>
    <p:extLst>
      <p:ext uri="{BB962C8B-B14F-4D97-AF65-F5344CB8AC3E}">
        <p14:creationId xmlns:p14="http://schemas.microsoft.com/office/powerpoint/2010/main" val="40726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pPr rtl="0"/>
            <a:fld id="{A7329669-D148-48B0-827A-7415895B675A}" type="datetime1">
              <a:rPr lang="de-DE" smtClean="0"/>
              <a:t>26.06.2023</a:t>
            </a:fld>
            <a:endParaRPr lang="de-DE" dirty="0"/>
          </a:p>
        </p:txBody>
      </p:sp>
      <p:sp>
        <p:nvSpPr>
          <p:cNvPr id="4" name="Footer Placeholder 3"/>
          <p:cNvSpPr>
            <a:spLocks noGrp="1"/>
          </p:cNvSpPr>
          <p:nvPr>
            <p:ph type="ftr" sz="quarter" idx="11"/>
          </p:nvPr>
        </p:nvSpPr>
        <p:spPr/>
        <p:txBody>
          <a:bodyPr/>
          <a:lstStyle/>
          <a:p>
            <a:pPr rtl="0"/>
            <a:r>
              <a:rPr lang="de-DE" dirty="0" smtClean="0"/>
              <a:t>Andrii Dra󠆴gozhynskyi</a:t>
            </a:r>
            <a:endParaRPr lang="de-DE" dirty="0"/>
          </a:p>
        </p:txBody>
      </p:sp>
      <p:sp>
        <p:nvSpPr>
          <p:cNvPr id="5" name="Slide Number Placeholder 4"/>
          <p:cNvSpPr>
            <a:spLocks noGrp="1"/>
          </p:cNvSpPr>
          <p:nvPr>
            <p:ph type="sldNum" sz="quarter" idx="12"/>
          </p:nvPr>
        </p:nvSpPr>
        <p:spPr/>
        <p:txBody>
          <a:bodyPr/>
          <a:lstStyle/>
          <a:p>
            <a:pPr rtl="0"/>
            <a:fld id="{7DC1BBB0-96F0-4077-A278-0F3FB5C104D3}" type="slidenum">
              <a:rPr lang="de-DE" smtClean="0"/>
              <a:t>‹Nr.›</a:t>
            </a:fld>
            <a:endParaRPr lang="de-DE" dirty="0"/>
          </a:p>
        </p:txBody>
      </p:sp>
    </p:spTree>
    <p:extLst>
      <p:ext uri="{BB962C8B-B14F-4D97-AF65-F5344CB8AC3E}">
        <p14:creationId xmlns:p14="http://schemas.microsoft.com/office/powerpoint/2010/main" val="311918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rtl="0"/>
            <a:fld id="{99F40BB8-8647-407A-9133-BF4C2AC18474}" type="datetime1">
              <a:rPr lang="de-DE" smtClean="0"/>
              <a:t>26.06.2023</a:t>
            </a:fld>
            <a:endParaRPr lang="de-DE" dirty="0"/>
          </a:p>
        </p:txBody>
      </p:sp>
      <p:sp>
        <p:nvSpPr>
          <p:cNvPr id="8" name="Footer Placeholder 7"/>
          <p:cNvSpPr>
            <a:spLocks noGrp="1"/>
          </p:cNvSpPr>
          <p:nvPr>
            <p:ph type="ftr" sz="quarter" idx="11"/>
          </p:nvPr>
        </p:nvSpPr>
        <p:spPr/>
        <p:txBody>
          <a:bodyPr/>
          <a:lstStyle>
            <a:lvl1pPr>
              <a:defRPr>
                <a:solidFill>
                  <a:srgbClr val="FFFFFF"/>
                </a:solidFill>
              </a:defRPr>
            </a:lvl1pPr>
          </a:lstStyle>
          <a:p>
            <a:pPr rtl="0"/>
            <a:r>
              <a:rPr lang="de-DE" dirty="0" smtClean="0"/>
              <a:t>Andrii Dra󠆴gozhynskyi</a:t>
            </a:r>
            <a:endParaRPr lang="de-DE" dirty="0"/>
          </a:p>
        </p:txBody>
      </p:sp>
      <p:sp>
        <p:nvSpPr>
          <p:cNvPr id="9" name="Slide Number Placeholder 8"/>
          <p:cNvSpPr>
            <a:spLocks noGrp="1"/>
          </p:cNvSpPr>
          <p:nvPr>
            <p:ph type="sldNum" sz="quarter" idx="12"/>
          </p:nvPr>
        </p:nvSpPr>
        <p:spPr/>
        <p:txBody>
          <a:bodyPr/>
          <a:lstStyle/>
          <a:p>
            <a:pPr rtl="0"/>
            <a:fld id="{7DC1BBB0-96F0-4077-A278-0F3FB5C104D3}" type="slidenum">
              <a:rPr lang="de-DE" smtClean="0"/>
              <a:pPr/>
              <a:t>‹Nr.›</a:t>
            </a:fld>
            <a:endParaRPr lang="de-DE" dirty="0"/>
          </a:p>
        </p:txBody>
      </p:sp>
    </p:spTree>
    <p:extLst>
      <p:ext uri="{BB962C8B-B14F-4D97-AF65-F5344CB8AC3E}">
        <p14:creationId xmlns:p14="http://schemas.microsoft.com/office/powerpoint/2010/main" val="318167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39019"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594359"/>
            <a:ext cx="3199567" cy="2286000"/>
          </a:xfrm>
        </p:spPr>
        <p:txBody>
          <a:bodyPr anchor="b">
            <a:normAutofit/>
          </a:bodyPr>
          <a:lstStyle>
            <a:lvl1pPr>
              <a:defRPr sz="3599" b="0">
                <a:solidFill>
                  <a:srgbClr val="FFFFFF"/>
                </a:solidFill>
              </a:defRPr>
            </a:lvl1pPr>
          </a:lstStyle>
          <a:p>
            <a:r>
              <a:rPr lang="de-DE" smtClean="0"/>
              <a:t>Titelmasterformat durch Klicken bearbeiten</a:t>
            </a:r>
            <a:endParaRPr lang="en-US" dirty="0"/>
          </a:p>
        </p:txBody>
      </p:sp>
      <p:sp>
        <p:nvSpPr>
          <p:cNvPr id="3" name="Content Placeholder 2"/>
          <p:cNvSpPr>
            <a:spLocks noGrp="1"/>
          </p:cNvSpPr>
          <p:nvPr>
            <p:ph idx="1"/>
          </p:nvPr>
        </p:nvSpPr>
        <p:spPr>
          <a:xfrm>
            <a:off x="4799350" y="731520"/>
            <a:ext cx="6490549" cy="52578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457081" y="2926080"/>
            <a:ext cx="3199567"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pPr rtl="0"/>
            <a:fld id="{83A5E06D-2083-47AD-B1D7-722038BA123C}" type="datetime1">
              <a:rPr lang="de-DE" smtClean="0"/>
              <a:t>26.06.2023</a:t>
            </a:fld>
            <a:endParaRPr lang="de-DE" dirty="0"/>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pPr rtl="0"/>
            <a:r>
              <a:rPr lang="de-DE" dirty="0" smtClean="0"/>
              <a:t>Andrii Dra󠆴gozhynskyi</a:t>
            </a:r>
            <a:endParaRPr lang="de-DE"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rtl="0"/>
            <a:fld id="{7DC1BBB0-96F0-4077-A278-0F3FB5C104D3}" type="slidenum">
              <a:rPr lang="de-DE" smtClean="0"/>
              <a:pPr/>
              <a:t>‹Nr.›</a:t>
            </a:fld>
            <a:endParaRPr lang="de-DE" dirty="0"/>
          </a:p>
        </p:txBody>
      </p:sp>
    </p:spTree>
    <p:extLst>
      <p:ext uri="{BB962C8B-B14F-4D97-AF65-F5344CB8AC3E}">
        <p14:creationId xmlns:p14="http://schemas.microsoft.com/office/powerpoint/2010/main" val="410381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5074920"/>
            <a:ext cx="10110630" cy="822960"/>
          </a:xfrm>
        </p:spPr>
        <p:txBody>
          <a:bodyPr lIns="91440" tIns="0" rIns="91440" bIns="0" anchor="b">
            <a:noAutofit/>
          </a:bodyPr>
          <a:lstStyle>
            <a:lvl1pPr>
              <a:defRPr sz="3599" b="0">
                <a:solidFill>
                  <a:srgbClr val="FFFFFF"/>
                </a:solidFill>
              </a:defRPr>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5" y="0"/>
            <a:ext cx="12188810" cy="4915076"/>
          </a:xfrm>
          <a:blipFill>
            <a:blip r:embed="rId2"/>
            <a:stretch>
              <a:fillRect/>
            </a:stretch>
          </a:blipFill>
        </p:spPr>
        <p:txBody>
          <a:bodyPr lIns="457200" tIns="457200" anchor="t"/>
          <a:lstStyle>
            <a:lvl1pPr marL="0" indent="0">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de-DE" dirty="0" smtClean="0"/>
              <a:t>Bild durch Klicken auf Symbol hinzufügen</a:t>
            </a:r>
            <a:endParaRPr lang="en-US" dirty="0"/>
          </a:p>
        </p:txBody>
      </p:sp>
      <p:sp>
        <p:nvSpPr>
          <p:cNvPr id="4" name="Text Placeholder 3"/>
          <p:cNvSpPr>
            <a:spLocks noGrp="1"/>
          </p:cNvSpPr>
          <p:nvPr>
            <p:ph type="body" sz="half" idx="2"/>
          </p:nvPr>
        </p:nvSpPr>
        <p:spPr>
          <a:xfrm>
            <a:off x="1096994" y="5907023"/>
            <a:ext cx="1011063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pPr rtl="0"/>
            <a:fld id="{53705730-CE51-42EE-926B-03A24DF7D28F}" type="datetime1">
              <a:rPr lang="de-DE" smtClean="0"/>
              <a:t>26.06.2023</a:t>
            </a:fld>
            <a:endParaRPr lang="de-DE" dirty="0"/>
          </a:p>
        </p:txBody>
      </p:sp>
      <p:sp>
        <p:nvSpPr>
          <p:cNvPr id="6" name="Footer Placeholder 5"/>
          <p:cNvSpPr>
            <a:spLocks noGrp="1"/>
          </p:cNvSpPr>
          <p:nvPr>
            <p:ph type="ftr" sz="quarter" idx="11"/>
          </p:nvPr>
        </p:nvSpPr>
        <p:spPr/>
        <p:txBody>
          <a:bodyPr/>
          <a:lstStyle/>
          <a:p>
            <a:pPr rtl="0"/>
            <a:r>
              <a:rPr lang="de-DE" dirty="0" smtClean="0"/>
              <a:t>Andrii Dra󠆴gozhynskyi</a:t>
            </a:r>
            <a:endParaRPr lang="de-DE" dirty="0"/>
          </a:p>
        </p:txBody>
      </p:sp>
      <p:sp>
        <p:nvSpPr>
          <p:cNvPr id="7" name="Slide Number Placeholder 6"/>
          <p:cNvSpPr>
            <a:spLocks noGrp="1"/>
          </p:cNvSpPr>
          <p:nvPr>
            <p:ph type="sldNum" sz="quarter" idx="12"/>
          </p:nvPr>
        </p:nvSpPr>
        <p:spPr/>
        <p:txBody>
          <a:bodyPr/>
          <a:lstStyle/>
          <a:p>
            <a:pPr rtl="0"/>
            <a:fld id="{7DC1BBB0-96F0-4077-A278-0F3FB5C104D3}" type="slidenum">
              <a:rPr lang="de-DE" smtClean="0"/>
              <a:pPr/>
              <a:t>‹Nr.›</a:t>
            </a:fld>
            <a:endParaRPr lang="de-DE" dirty="0"/>
          </a:p>
        </p:txBody>
      </p:sp>
    </p:spTree>
    <p:extLst>
      <p:ext uri="{BB962C8B-B14F-4D97-AF65-F5344CB8AC3E}">
        <p14:creationId xmlns:p14="http://schemas.microsoft.com/office/powerpoint/2010/main" val="709075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88826"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096994" y="1845734"/>
            <a:ext cx="10055781" cy="4023360"/>
          </a:xfrm>
          <a:prstGeom prst="rect">
            <a:avLst/>
          </a:prstGeom>
        </p:spPr>
        <p:txBody>
          <a:bodyPr vert="horz" lIns="0" tIns="45720" rIns="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900">
                <a:solidFill>
                  <a:srgbClr val="FFFFFF"/>
                </a:solidFill>
              </a:defRPr>
            </a:lvl1pPr>
          </a:lstStyle>
          <a:p>
            <a:pPr rtl="0"/>
            <a:fld id="{2177D5E6-5D79-4777-A3FA-3E4C68F477A2}" type="datetime1">
              <a:rPr lang="de-DE" smtClean="0"/>
              <a:t>26.06.2023</a:t>
            </a:fld>
            <a:endParaRPr lang="de-DE" dirty="0"/>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900" cap="all" baseline="0">
                <a:solidFill>
                  <a:srgbClr val="FFFFFF"/>
                </a:solidFill>
              </a:defRPr>
            </a:lvl1pPr>
          </a:lstStyle>
          <a:p>
            <a:pPr rtl="0"/>
            <a:r>
              <a:rPr lang="de-DE" dirty="0" smtClean="0"/>
              <a:t>Andrii Dra󠆴gozhynskyi</a:t>
            </a:r>
            <a:endParaRPr lang="de-DE" dirty="0"/>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050">
                <a:solidFill>
                  <a:srgbClr val="FFFFFF"/>
                </a:solidFill>
              </a:defRPr>
            </a:lvl1pPr>
          </a:lstStyle>
          <a:p>
            <a:pPr rtl="0"/>
            <a:fld id="{7DC1BBB0-96F0-4077-A278-0F3FB5C104D3}" type="slidenum">
              <a:rPr lang="de-DE" smtClean="0"/>
              <a:pPr/>
              <a:t>‹Nr.›</a:t>
            </a:fld>
            <a:endParaRPr lang="de-DE" dirty="0"/>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651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tertitel 2"/>
          <p:cNvSpPr txBox="1">
            <a:spLocks/>
          </p:cNvSpPr>
          <p:nvPr/>
        </p:nvSpPr>
        <p:spPr>
          <a:xfrm>
            <a:off x="3248000" y="3123705"/>
            <a:ext cx="5760640" cy="8093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Euphemia"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9pPr>
          </a:lstStyle>
          <a:p>
            <a:pPr algn="ctr"/>
            <a:r>
              <a:rPr lang="de-DE" dirty="0" smtClean="0"/>
              <a:t>Abschlussprüfung Sommer 2023</a:t>
            </a:r>
            <a:endParaRPr lang="de-DE" dirty="0"/>
          </a:p>
        </p:txBody>
      </p:sp>
      <p:sp>
        <p:nvSpPr>
          <p:cNvPr id="5" name="Textfeld 4"/>
          <p:cNvSpPr txBox="1"/>
          <p:nvPr/>
        </p:nvSpPr>
        <p:spPr>
          <a:xfrm>
            <a:off x="477788" y="4335053"/>
            <a:ext cx="4104456" cy="1477328"/>
          </a:xfrm>
          <a:prstGeom prst="rect">
            <a:avLst/>
          </a:prstGeom>
          <a:noFill/>
        </p:spPr>
        <p:txBody>
          <a:bodyPr wrap="square" rtlCol="0">
            <a:spAutoFit/>
          </a:bodyPr>
          <a:lstStyle/>
          <a:p>
            <a:r>
              <a:rPr lang="de-DE" b="1" dirty="0">
                <a:latin typeface="Segoe UI" panose="020B0502040204020203" pitchFamily="34" charset="0"/>
                <a:cs typeface="Segoe UI" panose="020B0502040204020203" pitchFamily="34" charset="0"/>
              </a:rPr>
              <a:t>Auszubildender:</a:t>
            </a:r>
          </a:p>
          <a:p>
            <a:r>
              <a:rPr lang="de-DE" dirty="0" smtClean="0">
                <a:latin typeface="Segoe UI" panose="020B0502040204020203" pitchFamily="34" charset="0"/>
                <a:cs typeface="Segoe UI" panose="020B0502040204020203" pitchFamily="34" charset="0"/>
              </a:rPr>
              <a:t>Andrii Dragozhynskyi</a:t>
            </a:r>
            <a:endParaRPr lang="de-DE" dirty="0">
              <a:latin typeface="Segoe UI" panose="020B0502040204020203" pitchFamily="34" charset="0"/>
              <a:cs typeface="Segoe UI" panose="020B0502040204020203" pitchFamily="34" charset="0"/>
            </a:endParaRPr>
          </a:p>
          <a:p>
            <a:r>
              <a:rPr lang="de-DE" dirty="0">
                <a:latin typeface="Segoe UI" panose="020B0502040204020203" pitchFamily="34" charset="0"/>
                <a:cs typeface="Segoe UI" panose="020B0502040204020203" pitchFamily="34" charset="0"/>
              </a:rPr>
              <a:t>Identnummer: </a:t>
            </a:r>
            <a:r>
              <a:rPr lang="ru-RU" dirty="0" smtClean="0">
                <a:latin typeface="Segoe UI" panose="020B0502040204020203" pitchFamily="34" charset="0"/>
                <a:cs typeface="Segoe UI" panose="020B0502040204020203" pitchFamily="34" charset="0"/>
              </a:rPr>
              <a:t>8072899</a:t>
            </a:r>
            <a:endParaRPr lang="de-DE" dirty="0">
              <a:latin typeface="Segoe UI" panose="020B0502040204020203" pitchFamily="34" charset="0"/>
              <a:cs typeface="Segoe UI" panose="020B0502040204020203" pitchFamily="34" charset="0"/>
            </a:endParaRPr>
          </a:p>
          <a:p>
            <a:r>
              <a:rPr lang="de-DE" dirty="0">
                <a:latin typeface="Segoe UI" panose="020B0502040204020203" pitchFamily="34" charset="0"/>
                <a:cs typeface="Segoe UI" panose="020B0502040204020203" pitchFamily="34" charset="0"/>
              </a:rPr>
              <a:t>Prüflingsnummer: </a:t>
            </a:r>
            <a:r>
              <a:rPr lang="ru-RU" dirty="0" smtClean="0">
                <a:latin typeface="Segoe UI" panose="020B0502040204020203" pitchFamily="34" charset="0"/>
                <a:cs typeface="Segoe UI" panose="020B0502040204020203" pitchFamily="34" charset="0"/>
              </a:rPr>
              <a:t>158 22109</a:t>
            </a:r>
            <a:endParaRPr lang="de-DE" dirty="0">
              <a:latin typeface="Segoe UI" panose="020B0502040204020203" pitchFamily="34" charset="0"/>
              <a:cs typeface="Segoe UI" panose="020B0502040204020203" pitchFamily="34" charset="0"/>
            </a:endParaRPr>
          </a:p>
          <a:p>
            <a:r>
              <a:rPr lang="de-DE" dirty="0" smtClean="0">
                <a:latin typeface="Segoe UI" panose="020B0502040204020203" pitchFamily="34" charset="0"/>
                <a:cs typeface="Segoe UI" panose="020B0502040204020203" pitchFamily="34" charset="0"/>
              </a:rPr>
              <a:t>E-Mail:</a:t>
            </a:r>
            <a:r>
              <a:rPr lang="ru-RU" dirty="0" smtClean="0">
                <a:latin typeface="Segoe UI" panose="020B0502040204020203" pitchFamily="34" charset="0"/>
                <a:cs typeface="Segoe UI" panose="020B0502040204020203" pitchFamily="34" charset="0"/>
              </a:rPr>
              <a:t> </a:t>
            </a:r>
            <a:r>
              <a:rPr lang="de-DE" dirty="0" smtClean="0">
                <a:latin typeface="Segoe UI" panose="020B0502040204020203" pitchFamily="34" charset="0"/>
                <a:cs typeface="Segoe UI" panose="020B0502040204020203" pitchFamily="34" charset="0"/>
              </a:rPr>
              <a:t>dragozhinskiy@yahoo.com</a:t>
            </a:r>
            <a:endParaRPr lang="de-DE" dirty="0">
              <a:ln w="0">
                <a:solidFill>
                  <a:schemeClr val="bg1"/>
                </a:solidFill>
                <a:bevel/>
              </a:ln>
              <a:latin typeface="Calibri" panose="020F0502020204030204" pitchFamily="34" charset="0"/>
              <a:cs typeface="Calibri" panose="020F0502020204030204" pitchFamily="34" charset="0"/>
            </a:endParaRPr>
          </a:p>
        </p:txBody>
      </p:sp>
      <p:sp>
        <p:nvSpPr>
          <p:cNvPr id="6" name="Textfeld 5"/>
          <p:cNvSpPr txBox="1"/>
          <p:nvPr/>
        </p:nvSpPr>
        <p:spPr>
          <a:xfrm>
            <a:off x="9008640" y="4343037"/>
            <a:ext cx="3060700" cy="1200329"/>
          </a:xfrm>
          <a:prstGeom prst="rect">
            <a:avLst/>
          </a:prstGeom>
          <a:noFill/>
        </p:spPr>
        <p:txBody>
          <a:bodyPr wrap="square" rtlCol="0">
            <a:spAutoFit/>
          </a:bodyPr>
          <a:lstStyle/>
          <a:p>
            <a:r>
              <a:rPr lang="de-DE" b="1" dirty="0">
                <a:latin typeface="Segoe UI" panose="020B0502040204020203" pitchFamily="34" charset="0"/>
                <a:cs typeface="Segoe UI" panose="020B0502040204020203" pitchFamily="34" charset="0"/>
              </a:rPr>
              <a:t>Ausbildungsbetrieb:</a:t>
            </a:r>
          </a:p>
          <a:p>
            <a:r>
              <a:rPr lang="de-DE" dirty="0">
                <a:latin typeface="Segoe UI" panose="020B0502040204020203" pitchFamily="34" charset="0"/>
                <a:cs typeface="Segoe UI" panose="020B0502040204020203" pitchFamily="34" charset="0"/>
              </a:rPr>
              <a:t>Lutz und Grub AG</a:t>
            </a:r>
          </a:p>
          <a:p>
            <a:r>
              <a:rPr lang="de-DE" dirty="0">
                <a:latin typeface="Segoe UI" panose="020B0502040204020203" pitchFamily="34" charset="0"/>
                <a:cs typeface="Segoe UI" panose="020B0502040204020203" pitchFamily="34" charset="0"/>
              </a:rPr>
              <a:t>Frankenstraße 160</a:t>
            </a:r>
          </a:p>
          <a:p>
            <a:r>
              <a:rPr lang="de-DE" dirty="0">
                <a:latin typeface="Segoe UI" panose="020B0502040204020203" pitchFamily="34" charset="0"/>
                <a:cs typeface="Segoe UI" panose="020B0502040204020203" pitchFamily="34" charset="0"/>
              </a:rPr>
              <a:t>90461 Nürnberg</a:t>
            </a:r>
          </a:p>
        </p:txBody>
      </p:sp>
      <p:sp>
        <p:nvSpPr>
          <p:cNvPr id="17" name="Rechteck 16"/>
          <p:cNvSpPr/>
          <p:nvPr/>
        </p:nvSpPr>
        <p:spPr>
          <a:xfrm>
            <a:off x="1125860" y="1556792"/>
            <a:ext cx="10729192" cy="354584"/>
          </a:xfrm>
          <a:prstGeom prst="rect">
            <a:avLst/>
          </a:prstGeom>
        </p:spPr>
        <p:txBody>
          <a:bodyPr wrap="square">
            <a:spAutoFit/>
          </a:bodyPr>
          <a:lstStyle/>
          <a:p>
            <a:pPr marR="1684020" algn="ctr">
              <a:lnSpc>
                <a:spcPts val="1580"/>
              </a:lnSpc>
              <a:spcBef>
                <a:spcPts val="1225"/>
              </a:spcBef>
              <a:spcAft>
                <a:spcPts val="2400"/>
              </a:spcAft>
            </a:pPr>
            <a:r>
              <a:rPr lang="de-DE" sz="3200" spc="10" dirty="0">
                <a:ea typeface="Arial" panose="020B0604020202020204" pitchFamily="34" charset="0"/>
              </a:rPr>
              <a:t>Entwickeln einer Webanwendung für einen </a:t>
            </a:r>
            <a:r>
              <a:rPr lang="de-DE" sz="3200" spc="10" dirty="0" smtClean="0">
                <a:ea typeface="Arial" panose="020B0604020202020204" pitchFamily="34" charset="0"/>
              </a:rPr>
              <a:t>Router.</a:t>
            </a:r>
            <a:endParaRPr lang="de-DE" sz="3200" spc="10" dirty="0">
              <a:effectLst/>
              <a:ea typeface="Arial" panose="020B0604020202020204" pitchFamily="34" charset="0"/>
            </a:endParaRP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29FB490B-70A1-4690-AFDA-6008ACB06363}" type="datetime1">
              <a:rPr lang="de-DE" sz="1100" b="1" smtClean="0">
                <a:solidFill>
                  <a:schemeClr val="tx1"/>
                </a:solidFill>
              </a:rPr>
              <a:t>27.06.2023</a:t>
            </a:fld>
            <a:endParaRPr lang="de-DE" sz="1100" b="1" dirty="0">
              <a:solidFill>
                <a:schemeClr val="tx1"/>
              </a:solidFill>
            </a:endParaRP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b="1" smtClean="0">
                <a:solidFill>
                  <a:schemeClr val="tx1"/>
                </a:solidFill>
              </a:rPr>
              <a:pPr rtl="0"/>
              <a:t>10</a:t>
            </a:fld>
            <a:endParaRPr lang="de-DE" sz="1100" b="1" dirty="0">
              <a:solidFill>
                <a:schemeClr val="tx1"/>
              </a:solidFill>
            </a:endParaRPr>
          </a:p>
        </p:txBody>
      </p:sp>
      <p:sp>
        <p:nvSpPr>
          <p:cNvPr id="7" name="Inhaltsplatzhalter 6"/>
          <p:cNvSpPr>
            <a:spLocks noGrp="1"/>
          </p:cNvSpPr>
          <p:nvPr>
            <p:ph sz="half" idx="4294967295"/>
          </p:nvPr>
        </p:nvSpPr>
        <p:spPr>
          <a:xfrm>
            <a:off x="7174532" y="1268760"/>
            <a:ext cx="4529756" cy="4311054"/>
          </a:xfrm>
        </p:spPr>
        <p:txBody>
          <a:bodyPr>
            <a:noAutofit/>
          </a:bodyPr>
          <a:lstStyle/>
          <a:p>
            <a:pPr>
              <a:lnSpc>
                <a:spcPct val="100000"/>
              </a:lnSpc>
              <a:spcBef>
                <a:spcPts val="0"/>
              </a:spcBef>
              <a:spcAft>
                <a:spcPts val="0"/>
              </a:spcAft>
            </a:pP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curl_options</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array</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9C5D27"/>
                </a:solidFill>
                <a:latin typeface="Consolas" panose="020B0609020204030204" pitchFamily="49" charset="0"/>
              </a:rPr>
              <a:t>CURLOPT_CONNECTTIMEOUT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b="1" dirty="0">
                <a:solidFill>
                  <a:srgbClr val="AA3731"/>
                </a:solidFill>
                <a:latin typeface="Consolas" panose="020B0609020204030204" pitchFamily="49" charset="0"/>
              </a:rPr>
              <a:t>isset</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timeout</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timeout</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5</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CURLOPT_COOKIEJAR</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cookie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CURLOPT_COOKIEFILE</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cookie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CURLOPT_RETURNTRANSFER</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TRUE</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i="1" dirty="0">
                <a:solidFill>
                  <a:srgbClr val="AAAAAA"/>
                </a:solidFill>
                <a:latin typeface="Consolas" panose="020B0609020204030204" pitchFamily="49" charset="0"/>
              </a:rPr>
              <a:t>//zurück bekommen Antwort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CURLOPT_POST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post_isset</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i="1" dirty="0">
                <a:solidFill>
                  <a:srgbClr val="AAAAAA"/>
                </a:solidFill>
                <a:latin typeface="Consolas" panose="020B0609020204030204" pitchFamily="49" charset="0"/>
              </a:rPr>
              <a:t>//POST:TRUE, GET:FALSE</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CURLOPT_URL</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url</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action</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i="1" dirty="0">
                <a:solidFill>
                  <a:srgbClr val="AAAAAA"/>
                </a:solidFill>
                <a:latin typeface="Consolas" panose="020B0609020204030204" pitchFamily="49" charset="0"/>
              </a:rPr>
              <a:t>//query data with url</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CURLOPT_USERAGENT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useragent</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CURLOPT_SSL_VERIFYHOST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FALSE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CURLOPT_SSL_VERIFYPEER</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FALSE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CURLOPT_ENCODING</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CURLOPT_FOLLOWLOCATION</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TRUE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CURLOPT_HEADER</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FALSE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CURLINFO_HEADER_OUT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TRUE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CURLOPT_HTTPHEADER</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array</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Content-Type: application/json</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CURLOPT_AUTOREFERER</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TRUE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CURLOPT_HTTP_VERSION</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=&gt;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CURL_HTTP_VERSION_1_1</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endParaRPr lang="ru-RU" sz="1050" b="1" dirty="0"/>
          </a:p>
        </p:txBody>
      </p:sp>
      <p:sp>
        <p:nvSpPr>
          <p:cNvPr id="5" name="Titel 4"/>
          <p:cNvSpPr>
            <a:spLocks noGrp="1"/>
          </p:cNvSpPr>
          <p:nvPr>
            <p:ph type="title" idx="4294967295"/>
          </p:nvPr>
        </p:nvSpPr>
        <p:spPr>
          <a:xfrm>
            <a:off x="7606580" y="116632"/>
            <a:ext cx="4464868" cy="720080"/>
          </a:xfrm>
        </p:spPr>
        <p:txBody>
          <a:bodyPr>
            <a:normAutofit/>
          </a:bodyPr>
          <a:lstStyle/>
          <a:p>
            <a:pPr marL="180000" indent="360000">
              <a:lnSpc>
                <a:spcPct val="100000"/>
              </a:lnSpc>
              <a:buFont typeface="Wingdings" panose="05000000000000000000" pitchFamily="2" charset="2"/>
              <a:buChar char="§"/>
            </a:pPr>
            <a:r>
              <a:rPr lang="de-DE" sz="2000" b="1" dirty="0"/>
              <a:t>Programmlogik zur Ansprache der API </a:t>
            </a:r>
            <a:r>
              <a:rPr lang="de-DE" sz="2000" b="1" dirty="0" smtClean="0"/>
              <a:t>entwickeln </a:t>
            </a:r>
            <a:endParaRPr lang="de-DE" sz="2000" b="1" dirty="0"/>
          </a:p>
        </p:txBody>
      </p:sp>
      <p:sp>
        <p:nvSpPr>
          <p:cNvPr id="12" name="Inhaltsplatzhalter 11"/>
          <p:cNvSpPr>
            <a:spLocks noGrp="1"/>
          </p:cNvSpPr>
          <p:nvPr>
            <p:ph sz="half" idx="4294967295"/>
          </p:nvPr>
        </p:nvSpPr>
        <p:spPr>
          <a:xfrm>
            <a:off x="333772" y="404664"/>
            <a:ext cx="6912768" cy="5832648"/>
          </a:xfrm>
        </p:spPr>
        <p:txBody>
          <a:bodyPr>
            <a:noAutofit/>
          </a:bodyPr>
          <a:lstStyle/>
          <a:p>
            <a:r>
              <a:rPr lang="de-DE" sz="1050" dirty="0" smtClean="0">
                <a:solidFill>
                  <a:srgbClr val="7A3E9D"/>
                </a:solidFill>
                <a:latin typeface="Consolas" panose="020B0609020204030204" pitchFamily="49" charset="0"/>
              </a:rPr>
              <a:t>function</a:t>
            </a:r>
            <a:r>
              <a:rPr lang="de-DE" sz="1050" dirty="0" smtClean="0">
                <a:solidFill>
                  <a:srgbClr val="333333"/>
                </a:solidFill>
                <a:latin typeface="Consolas" panose="020B0609020204030204" pitchFamily="49" charset="0"/>
              </a:rPr>
              <a:t> </a:t>
            </a:r>
            <a:r>
              <a:rPr lang="de-DE" sz="1050" b="1" dirty="0" smtClean="0">
                <a:solidFill>
                  <a:srgbClr val="AA3731"/>
                </a:solidFill>
                <a:latin typeface="Consolas" panose="020B0609020204030204" pitchFamily="49" charset="0"/>
              </a:rPr>
              <a:t>api</a:t>
            </a:r>
            <a:r>
              <a:rPr lang="de-DE" sz="1050" dirty="0" smtClean="0">
                <a:solidFill>
                  <a:srgbClr val="777777"/>
                </a:solidFill>
                <a:latin typeface="Consolas" panose="020B0609020204030204" pitchFamily="49" charset="0"/>
              </a:rPr>
              <a:t>($</a:t>
            </a:r>
            <a:r>
              <a:rPr lang="de-DE" sz="1050" dirty="0" smtClean="0">
                <a:solidFill>
                  <a:srgbClr val="7A3E9D"/>
                </a:solidFill>
                <a:latin typeface="Consolas" panose="020B0609020204030204" pitchFamily="49" charset="0"/>
              </a:rPr>
              <a:t>url</a:t>
            </a:r>
            <a:r>
              <a:rPr lang="de-DE" sz="1050" dirty="0" smtClean="0">
                <a:solidFill>
                  <a:srgbClr val="777777"/>
                </a:solidFill>
                <a:latin typeface="Consolas" panose="020B0609020204030204" pitchFamily="49" charset="0"/>
              </a:rPr>
              <a:t>,</a:t>
            </a:r>
            <a:r>
              <a:rPr lang="de-DE" sz="1050" dirty="0" smtClean="0">
                <a:solidFill>
                  <a:srgbClr val="333333"/>
                </a:solidFill>
                <a:latin typeface="Consolas" panose="020B0609020204030204" pitchFamily="49" charset="0"/>
              </a:rPr>
              <a:t> </a:t>
            </a:r>
            <a:r>
              <a:rPr lang="de-DE" sz="1050" dirty="0" smtClean="0">
                <a:solidFill>
                  <a:srgbClr val="777777"/>
                </a:solidFill>
                <a:latin typeface="Consolas" panose="020B0609020204030204" pitchFamily="49" charset="0"/>
              </a:rPr>
              <a:t>$</a:t>
            </a:r>
            <a:r>
              <a:rPr lang="de-DE" sz="1050" dirty="0" smtClean="0">
                <a:solidFill>
                  <a:srgbClr val="7A3E9D"/>
                </a:solidFill>
                <a:latin typeface="Consolas" panose="020B0609020204030204" pitchFamily="49" charset="0"/>
              </a:rPr>
              <a:t>action</a:t>
            </a:r>
            <a:r>
              <a:rPr lang="de-DE" sz="1050" dirty="0" smtClean="0">
                <a:solidFill>
                  <a:srgbClr val="777777"/>
                </a:solidFill>
                <a:latin typeface="Consolas" panose="020B0609020204030204" pitchFamily="49" charset="0"/>
              </a:rPr>
              <a:t>,</a:t>
            </a:r>
            <a:r>
              <a:rPr lang="de-DE" sz="1050" dirty="0" smtClean="0">
                <a:solidFill>
                  <a:srgbClr val="333333"/>
                </a:solidFill>
                <a:latin typeface="Consolas" panose="020B0609020204030204" pitchFamily="49" charset="0"/>
              </a:rPr>
              <a:t> </a:t>
            </a:r>
            <a:r>
              <a:rPr lang="de-DE" sz="1050" dirty="0" smtClean="0">
                <a:solidFill>
                  <a:srgbClr val="777777"/>
                </a:solidFill>
                <a:latin typeface="Consolas" panose="020B0609020204030204" pitchFamily="49" charset="0"/>
              </a:rPr>
              <a:t>$</a:t>
            </a:r>
            <a:r>
              <a:rPr lang="de-DE" sz="1050" dirty="0" smtClean="0">
                <a:solidFill>
                  <a:srgbClr val="7A3E9D"/>
                </a:solidFill>
                <a:latin typeface="Consolas" panose="020B0609020204030204" pitchFamily="49" charset="0"/>
              </a:rPr>
              <a:t>parameters</a:t>
            </a:r>
            <a:r>
              <a:rPr lang="de-DE" sz="1050" dirty="0" smtClean="0">
                <a:solidFill>
                  <a:srgbClr val="333333"/>
                </a:solidFill>
                <a:latin typeface="Consolas" panose="020B0609020204030204" pitchFamily="49" charset="0"/>
              </a:rPr>
              <a:t> </a:t>
            </a:r>
            <a:r>
              <a:rPr lang="de-DE" sz="1050" dirty="0" smtClean="0">
                <a:solidFill>
                  <a:srgbClr val="777777"/>
                </a:solidFill>
                <a:latin typeface="Consolas" panose="020B0609020204030204" pitchFamily="49" charset="0"/>
              </a:rPr>
              <a:t>=</a:t>
            </a:r>
            <a:r>
              <a:rPr lang="de-DE" sz="1050" dirty="0" smtClean="0">
                <a:solidFill>
                  <a:srgbClr val="333333"/>
                </a:solidFill>
                <a:latin typeface="Consolas" panose="020B0609020204030204" pitchFamily="49" charset="0"/>
              </a:rPr>
              <a:t> </a:t>
            </a:r>
            <a:r>
              <a:rPr lang="de-DE" sz="1050" dirty="0" smtClean="0">
                <a:solidFill>
                  <a:srgbClr val="9C5D27"/>
                </a:solidFill>
                <a:latin typeface="Consolas" panose="020B0609020204030204" pitchFamily="49" charset="0"/>
              </a:rPr>
              <a:t>NULL</a:t>
            </a:r>
            <a:r>
              <a:rPr lang="de-DE" sz="1050" dirty="0" smtClean="0">
                <a:solidFill>
                  <a:srgbClr val="777777"/>
                </a:solidFill>
                <a:latin typeface="Consolas" panose="020B0609020204030204" pitchFamily="49" charset="0"/>
              </a:rPr>
              <a:t>) </a:t>
            </a:r>
            <a:r>
              <a:rPr lang="ru-RU" sz="1050" dirty="0" smtClean="0">
                <a:solidFill>
                  <a:srgbClr val="777777"/>
                </a:solidFill>
                <a:latin typeface="Consolas" panose="020B0609020204030204" pitchFamily="49" charset="0"/>
              </a:rPr>
              <a:t>{</a:t>
            </a:r>
            <a:endParaRPr lang="de-DE" sz="1050" dirty="0" smtClean="0">
              <a:solidFill>
                <a:srgbClr val="333333"/>
              </a:solidFill>
              <a:latin typeface="Consolas" panose="020B0609020204030204" pitchFamily="49" charset="0"/>
            </a:endParaRPr>
          </a:p>
          <a:p>
            <a:pPr>
              <a:lnSpc>
                <a:spcPct val="100000"/>
              </a:lnSpc>
              <a:spcBef>
                <a:spcPts val="0"/>
              </a:spcBef>
              <a:spcAft>
                <a:spcPts val="0"/>
              </a:spcAft>
            </a:pPr>
            <a:r>
              <a:rPr lang="de-DE" sz="1050" b="1" dirty="0" smtClean="0">
                <a:solidFill>
                  <a:schemeClr val="tx1"/>
                </a:solidFill>
              </a:rPr>
              <a:t>	</a:t>
            </a:r>
            <a:r>
              <a:rPr lang="en-US" sz="1050" dirty="0">
                <a:solidFill>
                  <a:srgbClr val="4B69C6"/>
                </a:solidFill>
                <a:latin typeface="Consolas" panose="020B0609020204030204" pitchFamily="49" charset="0"/>
              </a:rPr>
              <a:t>if</a:t>
            </a:r>
            <a:r>
              <a:rPr lang="en-US" sz="1050" dirty="0">
                <a:solidFill>
                  <a:srgbClr val="333333"/>
                </a:solidFill>
                <a:latin typeface="Consolas" panose="020B0609020204030204" pitchFamily="49" charset="0"/>
              </a:rPr>
              <a:t> </a:t>
            </a:r>
            <a:r>
              <a:rPr lang="en-US" sz="1050" dirty="0">
                <a:solidFill>
                  <a:srgbClr val="777777"/>
                </a:solidFill>
                <a:latin typeface="Consolas" panose="020B0609020204030204" pitchFamily="49" charset="0"/>
              </a:rPr>
              <a:t>(!</a:t>
            </a:r>
            <a:r>
              <a:rPr lang="en-US" sz="1050" b="1" dirty="0">
                <a:solidFill>
                  <a:srgbClr val="AA3731"/>
                </a:solidFill>
                <a:latin typeface="Consolas" panose="020B0609020204030204" pitchFamily="49" charset="0"/>
              </a:rPr>
              <a:t>file_exists</a:t>
            </a:r>
            <a:r>
              <a:rPr lang="en-US" sz="1050" dirty="0">
                <a:solidFill>
                  <a:srgbClr val="777777"/>
                </a:solidFill>
                <a:latin typeface="Consolas" panose="020B0609020204030204" pitchFamily="49" charset="0"/>
              </a:rPr>
              <a:t>($parameters['cookie'])) {</a:t>
            </a:r>
            <a:endParaRPr lang="en-US" sz="1050" dirty="0">
              <a:solidFill>
                <a:srgbClr val="333333"/>
              </a:solidFill>
              <a:latin typeface="Consolas" panose="020B0609020204030204" pitchFamily="49" charset="0"/>
            </a:endParaRPr>
          </a:p>
          <a:p>
            <a:pPr>
              <a:lnSpc>
                <a:spcPct val="100000"/>
              </a:lnSpc>
              <a:spcBef>
                <a:spcPts val="0"/>
              </a:spcBef>
              <a:spcAft>
                <a:spcPts val="0"/>
              </a:spcAft>
            </a:pPr>
            <a:r>
              <a:rPr lang="en-US" sz="1050" dirty="0">
                <a:solidFill>
                  <a:srgbClr val="333333"/>
                </a:solidFill>
                <a:latin typeface="Consolas" panose="020B0609020204030204" pitchFamily="49" charset="0"/>
              </a:rPr>
              <a:t>        </a:t>
            </a:r>
            <a:r>
              <a:rPr lang="en-US" sz="1050" dirty="0">
                <a:solidFill>
                  <a:srgbClr val="777777"/>
                </a:solidFill>
                <a:latin typeface="Consolas" panose="020B0609020204030204" pitchFamily="49" charset="0"/>
              </a:rPr>
              <a:t>$</a:t>
            </a:r>
            <a:r>
              <a:rPr lang="en-US" sz="1050" dirty="0">
                <a:solidFill>
                  <a:srgbClr val="7A3E9D"/>
                </a:solidFill>
                <a:latin typeface="Consolas" panose="020B0609020204030204" pitchFamily="49" charset="0"/>
              </a:rPr>
              <a:t>fh</a:t>
            </a:r>
            <a:r>
              <a:rPr lang="en-US" sz="1050" dirty="0">
                <a:solidFill>
                  <a:srgbClr val="333333"/>
                </a:solidFill>
                <a:latin typeface="Consolas" panose="020B0609020204030204" pitchFamily="49" charset="0"/>
              </a:rPr>
              <a:t> </a:t>
            </a:r>
            <a:r>
              <a:rPr lang="en-US" sz="1050" dirty="0">
                <a:solidFill>
                  <a:srgbClr val="777777"/>
                </a:solidFill>
                <a:latin typeface="Consolas" panose="020B0609020204030204" pitchFamily="49" charset="0"/>
              </a:rPr>
              <a:t>=</a:t>
            </a:r>
            <a:r>
              <a:rPr lang="en-US" sz="1050" dirty="0">
                <a:solidFill>
                  <a:srgbClr val="333333"/>
                </a:solidFill>
                <a:latin typeface="Consolas" panose="020B0609020204030204" pitchFamily="49" charset="0"/>
              </a:rPr>
              <a:t> </a:t>
            </a:r>
            <a:r>
              <a:rPr lang="en-US" sz="1050" b="1" dirty="0">
                <a:solidFill>
                  <a:srgbClr val="AA3731"/>
                </a:solidFill>
                <a:latin typeface="Consolas" panose="020B0609020204030204" pitchFamily="49" charset="0"/>
              </a:rPr>
              <a:t>fopen</a:t>
            </a:r>
            <a:r>
              <a:rPr lang="en-US" sz="1050" dirty="0">
                <a:solidFill>
                  <a:srgbClr val="777777"/>
                </a:solidFill>
                <a:latin typeface="Consolas" panose="020B0609020204030204" pitchFamily="49" charset="0"/>
              </a:rPr>
              <a:t>($</a:t>
            </a:r>
            <a:r>
              <a:rPr lang="en-US" sz="1050" dirty="0">
                <a:solidFill>
                  <a:srgbClr val="7A3E9D"/>
                </a:solidFill>
                <a:latin typeface="Consolas" panose="020B0609020204030204" pitchFamily="49" charset="0"/>
              </a:rPr>
              <a:t>parameters</a:t>
            </a:r>
            <a:r>
              <a:rPr lang="en-US" sz="1050" dirty="0">
                <a:solidFill>
                  <a:srgbClr val="777777"/>
                </a:solidFill>
                <a:latin typeface="Consolas" panose="020B0609020204030204" pitchFamily="49" charset="0"/>
              </a:rPr>
              <a:t>['</a:t>
            </a:r>
            <a:r>
              <a:rPr lang="en-US" sz="1050" dirty="0">
                <a:solidFill>
                  <a:srgbClr val="448C27"/>
                </a:solidFill>
                <a:latin typeface="Consolas" panose="020B0609020204030204" pitchFamily="49" charset="0"/>
              </a:rPr>
              <a:t>cookie</a:t>
            </a:r>
            <a:r>
              <a:rPr lang="en-US" sz="1050" dirty="0">
                <a:solidFill>
                  <a:srgbClr val="777777"/>
                </a:solidFill>
                <a:latin typeface="Consolas" panose="020B0609020204030204" pitchFamily="49" charset="0"/>
              </a:rPr>
              <a:t>'],</a:t>
            </a:r>
            <a:r>
              <a:rPr lang="en-US" sz="1050" dirty="0">
                <a:solidFill>
                  <a:srgbClr val="333333"/>
                </a:solidFill>
                <a:latin typeface="Consolas" panose="020B0609020204030204" pitchFamily="49" charset="0"/>
              </a:rPr>
              <a:t> </a:t>
            </a:r>
            <a:r>
              <a:rPr lang="en-US" sz="1050" dirty="0">
                <a:solidFill>
                  <a:srgbClr val="777777"/>
                </a:solidFill>
                <a:latin typeface="Consolas" panose="020B0609020204030204" pitchFamily="49" charset="0"/>
              </a:rPr>
              <a:t>"</a:t>
            </a:r>
            <a:r>
              <a:rPr lang="en-US" sz="1050" dirty="0">
                <a:solidFill>
                  <a:srgbClr val="448C27"/>
                </a:solidFill>
                <a:latin typeface="Consolas" panose="020B0609020204030204" pitchFamily="49" charset="0"/>
              </a:rPr>
              <a:t>w</a:t>
            </a:r>
            <a:r>
              <a:rPr lang="en-US" sz="1050" dirty="0">
                <a:solidFill>
                  <a:srgbClr val="777777"/>
                </a:solidFill>
                <a:latin typeface="Consolas" panose="020B0609020204030204" pitchFamily="49" charset="0"/>
              </a:rPr>
              <a:t>");</a:t>
            </a:r>
            <a:endParaRPr lang="en-US" sz="1050" dirty="0">
              <a:solidFill>
                <a:srgbClr val="333333"/>
              </a:solidFill>
              <a:latin typeface="Consolas" panose="020B0609020204030204" pitchFamily="49" charset="0"/>
            </a:endParaRPr>
          </a:p>
          <a:p>
            <a:pPr>
              <a:lnSpc>
                <a:spcPct val="100000"/>
              </a:lnSpc>
              <a:spcBef>
                <a:spcPts val="0"/>
              </a:spcBef>
              <a:spcAft>
                <a:spcPts val="0"/>
              </a:spcAft>
            </a:pPr>
            <a:r>
              <a:rPr lang="en-US" sz="1050" dirty="0">
                <a:solidFill>
                  <a:srgbClr val="333333"/>
                </a:solidFill>
                <a:latin typeface="Consolas" panose="020B0609020204030204" pitchFamily="49" charset="0"/>
              </a:rPr>
              <a:t>        </a:t>
            </a:r>
            <a:r>
              <a:rPr lang="en-US" sz="1050" b="1" dirty="0">
                <a:solidFill>
                  <a:srgbClr val="AA3731"/>
                </a:solidFill>
                <a:latin typeface="Consolas" panose="020B0609020204030204" pitchFamily="49" charset="0"/>
              </a:rPr>
              <a:t>fwrite</a:t>
            </a:r>
            <a:r>
              <a:rPr lang="en-US" sz="1050" dirty="0">
                <a:solidFill>
                  <a:srgbClr val="777777"/>
                </a:solidFill>
                <a:latin typeface="Consolas" panose="020B0609020204030204" pitchFamily="49" charset="0"/>
              </a:rPr>
              <a:t>($</a:t>
            </a:r>
            <a:r>
              <a:rPr lang="en-US" sz="1050" dirty="0">
                <a:solidFill>
                  <a:srgbClr val="7A3E9D"/>
                </a:solidFill>
                <a:latin typeface="Consolas" panose="020B0609020204030204" pitchFamily="49" charset="0"/>
              </a:rPr>
              <a:t>fh</a:t>
            </a:r>
            <a:r>
              <a:rPr lang="en-US" sz="1050" dirty="0">
                <a:solidFill>
                  <a:srgbClr val="777777"/>
                </a:solidFill>
                <a:latin typeface="Consolas" panose="020B0609020204030204" pitchFamily="49" charset="0"/>
              </a:rPr>
              <a:t>,</a:t>
            </a:r>
            <a:r>
              <a:rPr lang="en-US" sz="1050" dirty="0">
                <a:solidFill>
                  <a:srgbClr val="333333"/>
                </a:solidFill>
                <a:latin typeface="Consolas" panose="020B0609020204030204" pitchFamily="49" charset="0"/>
              </a:rPr>
              <a:t> </a:t>
            </a:r>
            <a:r>
              <a:rPr lang="en-US" sz="1050" dirty="0">
                <a:solidFill>
                  <a:srgbClr val="777777"/>
                </a:solidFill>
                <a:latin typeface="Consolas" panose="020B0609020204030204" pitchFamily="49" charset="0"/>
              </a:rPr>
              <a:t>"");</a:t>
            </a:r>
            <a:endParaRPr lang="en-US" sz="1050" dirty="0">
              <a:solidFill>
                <a:srgbClr val="333333"/>
              </a:solidFill>
              <a:latin typeface="Consolas" panose="020B0609020204030204" pitchFamily="49" charset="0"/>
            </a:endParaRPr>
          </a:p>
          <a:p>
            <a:pPr>
              <a:lnSpc>
                <a:spcPct val="100000"/>
              </a:lnSpc>
              <a:spcBef>
                <a:spcPts val="0"/>
              </a:spcBef>
              <a:spcAft>
                <a:spcPts val="0"/>
              </a:spcAft>
            </a:pPr>
            <a:r>
              <a:rPr lang="en-US" sz="1050" dirty="0">
                <a:solidFill>
                  <a:srgbClr val="333333"/>
                </a:solidFill>
                <a:latin typeface="Consolas" panose="020B0609020204030204" pitchFamily="49" charset="0"/>
              </a:rPr>
              <a:t>        </a:t>
            </a:r>
            <a:r>
              <a:rPr lang="en-US" sz="1050" b="1" dirty="0">
                <a:solidFill>
                  <a:srgbClr val="AA3731"/>
                </a:solidFill>
                <a:latin typeface="Consolas" panose="020B0609020204030204" pitchFamily="49" charset="0"/>
              </a:rPr>
              <a:t>fclose</a:t>
            </a:r>
            <a:r>
              <a:rPr lang="en-US" sz="1050" dirty="0">
                <a:solidFill>
                  <a:srgbClr val="777777"/>
                </a:solidFill>
                <a:latin typeface="Consolas" panose="020B0609020204030204" pitchFamily="49" charset="0"/>
              </a:rPr>
              <a:t>($</a:t>
            </a:r>
            <a:r>
              <a:rPr lang="en-US" sz="1050" dirty="0">
                <a:solidFill>
                  <a:srgbClr val="7A3E9D"/>
                </a:solidFill>
                <a:latin typeface="Consolas" panose="020B0609020204030204" pitchFamily="49" charset="0"/>
              </a:rPr>
              <a:t>fh</a:t>
            </a:r>
            <a:r>
              <a:rPr lang="en-US" sz="1050" dirty="0">
                <a:solidFill>
                  <a:srgbClr val="777777"/>
                </a:solidFill>
                <a:latin typeface="Consolas" panose="020B0609020204030204" pitchFamily="49" charset="0"/>
              </a:rPr>
              <a:t>);}</a:t>
            </a:r>
            <a:endParaRPr lang="en-US" sz="1050" dirty="0">
              <a:solidFill>
                <a:srgbClr val="333333"/>
              </a:solidFill>
              <a:latin typeface="Consolas" panose="020B0609020204030204" pitchFamily="49" charset="0"/>
            </a:endParaRPr>
          </a:p>
          <a:p>
            <a:pPr>
              <a:lnSpc>
                <a:spcPct val="100000"/>
              </a:lnSpc>
              <a:spcBef>
                <a:spcPts val="0"/>
              </a:spcBef>
              <a:spcAft>
                <a:spcPts val="0"/>
              </a:spcAft>
            </a:pPr>
            <a:r>
              <a:rPr lang="de-DE" sz="1050" b="1" dirty="0" smtClean="0">
                <a:solidFill>
                  <a:schemeClr val="tx1"/>
                </a:solidFill>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useragent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isset</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useragent</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useragent</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Mozilla/5.0 (Windows NT 6.1</a:t>
            </a:r>
            <a:r>
              <a:rPr lang="de-DE" sz="1050" dirty="0" smtClean="0">
                <a:solidFill>
                  <a:srgbClr val="448C27"/>
                </a:solidFill>
                <a:latin typeface="Consolas" panose="020B0609020204030204" pitchFamily="49" charset="0"/>
              </a:rPr>
              <a:t>; </a:t>
            </a:r>
            <a:r>
              <a:rPr lang="de-DE" sz="1050" dirty="0">
                <a:solidFill>
                  <a:srgbClr val="448C27"/>
                </a:solidFill>
                <a:latin typeface="Consolas" panose="020B0609020204030204" pitchFamily="49" charset="0"/>
              </a:rPr>
              <a:t>WOW64; rv:10.0.2) Gecko/20100101 Firefox/10.0.2</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b="1" dirty="0" smtClean="0">
                <a:solidFill>
                  <a:schemeClr val="tx1"/>
                </a:solidFill>
              </a:rPr>
              <a:t>	</a:t>
            </a:r>
            <a:r>
              <a:rPr lang="de-DE" sz="1050" dirty="0">
                <a:solidFill>
                  <a:srgbClr val="4B69C6"/>
                </a:solidFill>
                <a:latin typeface="Consolas" panose="020B0609020204030204" pitchFamily="49" charset="0"/>
              </a:rPr>
              <a:t>if</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b="1" dirty="0">
                <a:solidFill>
                  <a:srgbClr val="AA3731"/>
                </a:solidFill>
                <a:latin typeface="Consolas" panose="020B0609020204030204" pitchFamily="49" charset="0"/>
              </a:rPr>
              <a:t>empty</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data</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post_isset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TRUE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data</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json_encode</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data</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4B69C6"/>
                </a:solidFill>
                <a:latin typeface="Consolas" panose="020B0609020204030204" pitchFamily="49" charset="0"/>
              </a:rPr>
              <a:t>else</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post_isset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FALSE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b="1" dirty="0" smtClean="0">
                <a:solidFill>
                  <a:schemeClr val="tx1"/>
                </a:solidFill>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curl_options</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array</a:t>
            </a:r>
            <a:r>
              <a:rPr lang="de-DE" sz="1050" dirty="0" smtClean="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b="1" dirty="0">
                <a:solidFill>
                  <a:schemeClr val="tx1"/>
                </a:solidFill>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curl_handle</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curl_init</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curl_setopt_array</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curl_handle</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curl_options</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4B69C6"/>
                </a:solidFill>
                <a:latin typeface="Consolas" panose="020B0609020204030204" pitchFamily="49" charset="0"/>
              </a:rPr>
              <a:t>if</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b="1" dirty="0">
                <a:solidFill>
                  <a:srgbClr val="AA3731"/>
                </a:solidFill>
                <a:latin typeface="Consolas" panose="020B0609020204030204" pitchFamily="49" charset="0"/>
              </a:rPr>
              <a:t>isset</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data</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curl_setopt</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curl_handle</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CURLOPT_POSTFIELDS</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parameters</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data</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result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curl_exec</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curl_handle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4B69C6"/>
                </a:solidFill>
                <a:latin typeface="Consolas" panose="020B0609020204030204" pitchFamily="49" charset="0"/>
              </a:rPr>
              <a:t>require</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__DIR__</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/../../config/config.php</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4B69C6"/>
                </a:solidFill>
                <a:latin typeface="Consolas" panose="020B0609020204030204" pitchFamily="49" charset="0"/>
              </a:rPr>
              <a:t>if</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action</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/api/status.wan.connection</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file_put_contents</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config</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file</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result</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LOCK_EX</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_SESSION</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wan_data</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result</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4B69C6"/>
                </a:solidFill>
                <a:latin typeface="Consolas" panose="020B0609020204030204" pitchFamily="49" charset="0"/>
              </a:rPr>
              <a:t>if</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action</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/api/status.pepvpn</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file_put_contents</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config</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file2</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result</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9C5D27"/>
                </a:solidFill>
                <a:latin typeface="Consolas" panose="020B0609020204030204" pitchFamily="49" charset="0"/>
              </a:rPr>
              <a:t>LOCK_EX</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_SESSION</a:t>
            </a:r>
            <a:r>
              <a:rPr lang="de-DE" sz="1050" dirty="0">
                <a:solidFill>
                  <a:srgbClr val="777777"/>
                </a:solidFill>
                <a:latin typeface="Consolas" panose="020B0609020204030204" pitchFamily="49" charset="0"/>
              </a:rPr>
              <a:t>['</a:t>
            </a:r>
            <a:r>
              <a:rPr lang="de-DE" sz="1050" dirty="0">
                <a:solidFill>
                  <a:srgbClr val="448C27"/>
                </a:solidFill>
                <a:latin typeface="Consolas" panose="020B0609020204030204" pitchFamily="49" charset="0"/>
              </a:rPr>
              <a:t>vpn_data</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result</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b="1" dirty="0">
                <a:solidFill>
                  <a:srgbClr val="AA3731"/>
                </a:solidFill>
                <a:latin typeface="Consolas" panose="020B0609020204030204" pitchFamily="49" charset="0"/>
              </a:rPr>
              <a:t>curl_close</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curl_handle</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    </a:t>
            </a:r>
            <a:r>
              <a:rPr lang="de-DE" sz="1050" dirty="0">
                <a:solidFill>
                  <a:srgbClr val="4B69C6"/>
                </a:solidFill>
                <a:latin typeface="Consolas" panose="020B0609020204030204" pitchFamily="49" charset="0"/>
              </a:rPr>
              <a:t>return</a:t>
            </a:r>
            <a:r>
              <a:rPr lang="de-DE" sz="1050" dirty="0">
                <a:solidFill>
                  <a:srgbClr val="333333"/>
                </a:solidFill>
                <a:latin typeface="Consolas" panose="020B0609020204030204" pitchFamily="49" charset="0"/>
              </a:rPr>
              <a:t> </a:t>
            </a:r>
            <a:r>
              <a:rPr lang="de-DE" sz="1050" dirty="0">
                <a:solidFill>
                  <a:srgbClr val="777777"/>
                </a:solidFill>
                <a:latin typeface="Consolas" panose="020B0609020204030204" pitchFamily="49" charset="0"/>
              </a:rPr>
              <a:t>$</a:t>
            </a:r>
            <a:r>
              <a:rPr lang="de-DE" sz="1050" dirty="0">
                <a:solidFill>
                  <a:srgbClr val="7A3E9D"/>
                </a:solidFill>
                <a:latin typeface="Consolas" panose="020B0609020204030204" pitchFamily="49" charset="0"/>
              </a:rPr>
              <a:t>result</a:t>
            </a:r>
            <a:r>
              <a:rPr lang="de-DE" sz="1050" dirty="0">
                <a:solidFill>
                  <a:srgbClr val="777777"/>
                </a:solidFill>
                <a:latin typeface="Consolas" panose="020B0609020204030204" pitchFamily="49" charset="0"/>
              </a:rPr>
              <a:t>;</a:t>
            </a:r>
            <a:endParaRPr lang="de-DE" sz="1050" dirty="0">
              <a:solidFill>
                <a:srgbClr val="333333"/>
              </a:solidFill>
              <a:latin typeface="Consolas" panose="020B0609020204030204" pitchFamily="49" charset="0"/>
            </a:endParaRPr>
          </a:p>
          <a:p>
            <a:pPr>
              <a:lnSpc>
                <a:spcPct val="100000"/>
              </a:lnSpc>
              <a:spcBef>
                <a:spcPts val="0"/>
              </a:spcBef>
              <a:spcAft>
                <a:spcPts val="0"/>
              </a:spcAft>
            </a:pPr>
            <a:r>
              <a:rPr lang="de-DE" sz="1050" dirty="0">
                <a:solidFill>
                  <a:srgbClr val="333333"/>
                </a:solidFill>
                <a:latin typeface="Consolas" panose="020B0609020204030204" pitchFamily="49" charset="0"/>
              </a:rPr>
              <a:t>}</a:t>
            </a:r>
            <a:endParaRPr lang="de-DE" sz="105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287825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7" end="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1" end="1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12" end="1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xEl>
                                              <p:pRg st="14" end="1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
                                            <p:txEl>
                                              <p:pRg st="15" end="1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
                                            <p:txEl>
                                              <p:pRg st="17" end="1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xEl>
                                              <p:pRg st="18" end="1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2">
                                            <p:txEl>
                                              <p:pRg st="12" end="1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xEl>
                                              <p:pRg st="13" end="1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
                                            <p:txEl>
                                              <p:pRg st="14" end="1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
                                            <p:txEl>
                                              <p:pRg st="15" end="1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2">
                                            <p:txEl>
                                              <p:pRg st="17" end="17"/>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
                                            <p:txEl>
                                              <p:pRg st="18" end="18"/>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
                                            <p:txEl>
                                              <p:pRg st="19" end="19"/>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
                                            <p:txEl>
                                              <p:pRg st="20" end="20"/>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
                                            <p:txEl>
                                              <p:pRg st="21" end="21"/>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
                                            <p:txEl>
                                              <p:pRg st="22" end="22"/>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
                                            <p:txEl>
                                              <p:pRg st="23" end="23"/>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
                                            <p:txEl>
                                              <p:pRg st="24" end="24"/>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
                                            <p:txEl>
                                              <p:pRg st="25" end="25"/>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2">
                                            <p:txEl>
                                              <p:pRg st="26" end="26"/>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
                                            <p:txEl>
                                              <p:pRg st="27" end="2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55C3F54C-A204-4001-9C02-B2FC739C2ABC}" type="datetime1">
              <a:rPr lang="de-DE" sz="1100" b="1" smtClean="0">
                <a:solidFill>
                  <a:schemeClr val="tx1"/>
                </a:solidFill>
              </a:rPr>
              <a:t>27.06.2023</a:t>
            </a:fld>
            <a:endParaRPr lang="de-DE" sz="1100" b="1" dirty="0">
              <a:solidFill>
                <a:schemeClr val="tx1"/>
              </a:solidFill>
            </a:endParaRP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smtClean="0">
                <a:solidFill>
                  <a:schemeClr val="tx1"/>
                </a:solidFill>
              </a:rPr>
              <a:pPr rtl="0"/>
              <a:t>11</a:t>
            </a:fld>
            <a:endParaRPr lang="de-DE" sz="1100" dirty="0">
              <a:solidFill>
                <a:schemeClr val="tx1"/>
              </a:solidFill>
            </a:endParaRPr>
          </a:p>
        </p:txBody>
      </p:sp>
      <p:graphicFrame>
        <p:nvGraphicFramePr>
          <p:cNvPr id="5" name="Diagramm 4"/>
          <p:cNvGraphicFramePr/>
          <p:nvPr>
            <p:extLst/>
          </p:nvPr>
        </p:nvGraphicFramePr>
        <p:xfrm>
          <a:off x="477789" y="908720"/>
          <a:ext cx="10513167"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hteck 5"/>
          <p:cNvSpPr/>
          <p:nvPr/>
        </p:nvSpPr>
        <p:spPr>
          <a:xfrm>
            <a:off x="2710036" y="188640"/>
            <a:ext cx="7776864" cy="400110"/>
          </a:xfrm>
          <a:prstGeom prst="rect">
            <a:avLst/>
          </a:prstGeom>
        </p:spPr>
        <p:txBody>
          <a:bodyPr wrap="square">
            <a:spAutoFit/>
          </a:bodyPr>
          <a:lstStyle/>
          <a:p>
            <a:pPr marL="285750" indent="-285750">
              <a:buFont typeface="Wingdings" panose="05000000000000000000" pitchFamily="2" charset="2"/>
              <a:buChar char="§"/>
            </a:pPr>
            <a:r>
              <a:rPr lang="de-DE" sz="2000" b="1" dirty="0"/>
              <a:t>Programmlogik zur Ansprache der API entwickeln </a:t>
            </a:r>
            <a:endParaRPr lang="ru-RU" sz="2000" b="1" dirty="0"/>
          </a:p>
        </p:txBody>
      </p:sp>
    </p:spTree>
    <p:extLst>
      <p:ext uri="{BB962C8B-B14F-4D97-AF65-F5344CB8AC3E}">
        <p14:creationId xmlns:p14="http://schemas.microsoft.com/office/powerpoint/2010/main" val="36551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CFA3015-2825-4DE1-AEF2-480442F0D91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FE8A133-D554-4BE6-947B-885FDF4A99F8}"/>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6AC232C1-18A9-4F87-B5FD-A0D15742EE3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EB70E8E0-09C7-4D22-ADDC-67FF5FB1C74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DD7B546E-8DDD-4329-A3BE-CC18F916207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6E7E9559-21C5-4966-A403-18FB5BCDC1A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pPr rtl="0"/>
            <a:fld id="{6C4313B1-B496-47F0-9DF1-BBA88B015924}" type="datetime1">
              <a:rPr lang="de-DE" sz="1100" b="1" smtClean="0">
                <a:solidFill>
                  <a:schemeClr val="tx1"/>
                </a:solidFill>
              </a:rPr>
              <a:t>26.06.2023</a:t>
            </a:fld>
            <a:endParaRPr lang="de-DE" sz="1100" b="1" dirty="0">
              <a:solidFill>
                <a:schemeClr val="tx1"/>
              </a:solidFill>
            </a:endParaRPr>
          </a:p>
        </p:txBody>
      </p:sp>
      <p:sp>
        <p:nvSpPr>
          <p:cNvPr id="6" name="Fußzeilenplatzhalter 5"/>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7" name="Foliennummernplatzhalter 6"/>
          <p:cNvSpPr>
            <a:spLocks noGrp="1"/>
          </p:cNvSpPr>
          <p:nvPr>
            <p:ph type="sldNum" sz="quarter" idx="12"/>
          </p:nvPr>
        </p:nvSpPr>
        <p:spPr/>
        <p:txBody>
          <a:bodyPr/>
          <a:lstStyle/>
          <a:p>
            <a:pPr rtl="0"/>
            <a:fld id="{7DC1BBB0-96F0-4077-A278-0F3FB5C104D3}" type="slidenum">
              <a:rPr lang="de-DE" sz="1100" b="1" smtClean="0">
                <a:solidFill>
                  <a:schemeClr val="tx1"/>
                </a:solidFill>
              </a:rPr>
              <a:t>12</a:t>
            </a:fld>
            <a:endParaRPr lang="de-DE" sz="1100" b="1" dirty="0">
              <a:solidFill>
                <a:schemeClr val="tx1"/>
              </a:solidFill>
            </a:endParaRPr>
          </a:p>
        </p:txBody>
      </p:sp>
      <p:pic>
        <p:nvPicPr>
          <p:cNvPr id="15" name="Inhaltsplatzhalter 14"/>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r="37333"/>
          <a:stretch/>
        </p:blipFill>
        <p:spPr>
          <a:xfrm>
            <a:off x="333772" y="836712"/>
            <a:ext cx="10441984" cy="5040560"/>
          </a:xfrm>
        </p:spPr>
      </p:pic>
      <p:sp>
        <p:nvSpPr>
          <p:cNvPr id="8" name="Titel 4"/>
          <p:cNvSpPr txBox="1">
            <a:spLocks/>
          </p:cNvSpPr>
          <p:nvPr/>
        </p:nvSpPr>
        <p:spPr>
          <a:xfrm>
            <a:off x="261764" y="116632"/>
            <a:ext cx="5688632" cy="614888"/>
          </a:xfrm>
          <a:prstGeom prst="rect">
            <a:avLst/>
          </a:prstGeom>
        </p:spPr>
        <p:txBody>
          <a:bodyPr vert="horz" lIns="91440" tIns="45720" rIns="91440" bIns="45720" rtlCol="0" anchor="b">
            <a:normAutofit/>
          </a:bodyPr>
          <a:lst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a:lstStyle>
          <a:p>
            <a:pPr marL="180000" indent="360000">
              <a:lnSpc>
                <a:spcPct val="100000"/>
              </a:lnSpc>
              <a:buFont typeface="Wingdings" panose="05000000000000000000" pitchFamily="2" charset="2"/>
              <a:buChar char="§"/>
            </a:pPr>
            <a:r>
              <a:rPr lang="de-DE" sz="2000" b="1" dirty="0" smtClean="0"/>
              <a:t>Programmlogik zur Ansprache der API entwickeln </a:t>
            </a:r>
            <a:endParaRPr lang="de-DE" sz="2000" b="1" dirty="0"/>
          </a:p>
        </p:txBody>
      </p:sp>
    </p:spTree>
    <p:extLst>
      <p:ext uri="{BB962C8B-B14F-4D97-AF65-F5344CB8AC3E}">
        <p14:creationId xmlns:p14="http://schemas.microsoft.com/office/powerpoint/2010/main" val="222156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7E3DBC92-B0B7-4A04-9910-F1B29053A445}" type="datetime1">
              <a:rPr lang="de-DE" sz="1100" b="1" smtClean="0">
                <a:solidFill>
                  <a:schemeClr val="tx1"/>
                </a:solidFill>
              </a:rPr>
              <a:t>27.06.2023</a:t>
            </a:fld>
            <a:endParaRPr lang="de-DE" sz="1100" b="1" dirty="0">
              <a:solidFill>
                <a:schemeClr val="tx1"/>
              </a:solidFill>
            </a:endParaRP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b="1" smtClean="0">
                <a:solidFill>
                  <a:schemeClr val="tx1"/>
                </a:solidFill>
              </a:rPr>
              <a:pPr rtl="0"/>
              <a:t>13</a:t>
            </a:fld>
            <a:endParaRPr lang="de-DE" sz="1100" b="1" dirty="0">
              <a:solidFill>
                <a:schemeClr val="tx1"/>
              </a:solidFill>
            </a:endParaRPr>
          </a:p>
        </p:txBody>
      </p:sp>
      <p:graphicFrame>
        <p:nvGraphicFramePr>
          <p:cNvPr id="5" name="Diagramm 4"/>
          <p:cNvGraphicFramePr/>
          <p:nvPr>
            <p:extLst>
              <p:ext uri="{D42A27DB-BD31-4B8C-83A1-F6EECF244321}">
                <p14:modId xmlns:p14="http://schemas.microsoft.com/office/powerpoint/2010/main" val="3868931372"/>
              </p:ext>
            </p:extLst>
          </p:nvPr>
        </p:nvGraphicFramePr>
        <p:xfrm>
          <a:off x="477789" y="908720"/>
          <a:ext cx="10513167"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hteck 5"/>
          <p:cNvSpPr/>
          <p:nvPr/>
        </p:nvSpPr>
        <p:spPr>
          <a:xfrm>
            <a:off x="2710036" y="188640"/>
            <a:ext cx="7776864" cy="400110"/>
          </a:xfrm>
          <a:prstGeom prst="rect">
            <a:avLst/>
          </a:prstGeom>
        </p:spPr>
        <p:txBody>
          <a:bodyPr wrap="square">
            <a:spAutoFit/>
          </a:bodyPr>
          <a:lstStyle/>
          <a:p>
            <a:pPr marL="285750" indent="-285750">
              <a:buFont typeface="Wingdings" panose="05000000000000000000" pitchFamily="2" charset="2"/>
              <a:buChar char="§"/>
            </a:pPr>
            <a:r>
              <a:rPr lang="de-DE" sz="2000" b="1" dirty="0" smtClean="0"/>
              <a:t>Webanwendung </a:t>
            </a:r>
            <a:r>
              <a:rPr lang="de-DE" sz="2000" b="1" dirty="0"/>
              <a:t>entwickeln </a:t>
            </a:r>
            <a:endParaRPr lang="ru-RU" sz="2000" b="1" dirty="0"/>
          </a:p>
        </p:txBody>
      </p:sp>
    </p:spTree>
    <p:extLst>
      <p:ext uri="{BB962C8B-B14F-4D97-AF65-F5344CB8AC3E}">
        <p14:creationId xmlns:p14="http://schemas.microsoft.com/office/powerpoint/2010/main" val="252462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AC232C1-18A9-4F87-B5FD-A0D15742EE3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EB70E8E0-09C7-4D22-ADDC-67FF5FB1C74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CD96E81F-3884-4577-92D1-688F6356074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A5ACA64D-669F-453D-A007-ADABE0A90B2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7BADDB2-4F09-4235-AAE7-14283C3DFAEC}"/>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83147AA2-60F7-4DC6-884D-A5BDAFC3D4B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8B9043B3-FAAC-452B-BB49-DC7D334389D0}"/>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601C7E6-9D14-4324-ABED-AC50A3ACA29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D079A643-FF05-46F1-A01D-E3EDB27D2BF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4D432D1F-AD7F-4ED0-9A7D-B89A3D561AC3}"/>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419195D8-19D3-4F94-992C-3C52650EAB3B}"/>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33D20656-4BC5-4F43-A351-647E271DFA6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0D8DA63C-A67C-4985-B744-F20F4B890DBF}" type="datetime1">
              <a:rPr lang="de-DE" sz="1100" b="1" smtClean="0">
                <a:solidFill>
                  <a:schemeClr val="tx1"/>
                </a:solidFill>
              </a:rPr>
              <a:t>27.06.2023</a:t>
            </a:fld>
            <a:endParaRPr lang="de-DE" sz="1100" b="1" dirty="0">
              <a:solidFill>
                <a:schemeClr val="tx1"/>
              </a:solidFill>
            </a:endParaRP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b="1" smtClean="0">
                <a:solidFill>
                  <a:schemeClr val="tx1"/>
                </a:solidFill>
              </a:rPr>
              <a:pPr rtl="0"/>
              <a:t>14</a:t>
            </a:fld>
            <a:endParaRPr lang="de-DE" sz="1100" b="1" dirty="0">
              <a:solidFill>
                <a:schemeClr val="tx1"/>
              </a:solidFill>
            </a:endParaRPr>
          </a:p>
        </p:txBody>
      </p:sp>
      <p:graphicFrame>
        <p:nvGraphicFramePr>
          <p:cNvPr id="5" name="Diagramm 4"/>
          <p:cNvGraphicFramePr/>
          <p:nvPr>
            <p:extLst>
              <p:ext uri="{D42A27DB-BD31-4B8C-83A1-F6EECF244321}">
                <p14:modId xmlns:p14="http://schemas.microsoft.com/office/powerpoint/2010/main" val="1091697887"/>
              </p:ext>
            </p:extLst>
          </p:nvPr>
        </p:nvGraphicFramePr>
        <p:xfrm>
          <a:off x="477789" y="908720"/>
          <a:ext cx="10513167"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hteck 5"/>
          <p:cNvSpPr/>
          <p:nvPr/>
        </p:nvSpPr>
        <p:spPr>
          <a:xfrm>
            <a:off x="1269876" y="188640"/>
            <a:ext cx="9217024" cy="400110"/>
          </a:xfrm>
          <a:prstGeom prst="rect">
            <a:avLst/>
          </a:prstGeom>
        </p:spPr>
        <p:txBody>
          <a:bodyPr wrap="square">
            <a:spAutoFit/>
          </a:bodyPr>
          <a:lstStyle/>
          <a:p>
            <a:pPr marL="285750" indent="-285750">
              <a:buFont typeface="Wingdings" panose="05000000000000000000" pitchFamily="2" charset="2"/>
              <a:buChar char="§"/>
            </a:pPr>
            <a:r>
              <a:rPr lang="de-DE" sz="2000" b="1" dirty="0"/>
              <a:t>Verarbeitung die Darstellung der empfangenen Informationen</a:t>
            </a:r>
          </a:p>
        </p:txBody>
      </p:sp>
    </p:spTree>
    <p:extLst>
      <p:ext uri="{BB962C8B-B14F-4D97-AF65-F5344CB8AC3E}">
        <p14:creationId xmlns:p14="http://schemas.microsoft.com/office/powerpoint/2010/main" val="293764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AC232C1-18A9-4F87-B5FD-A0D15742EE3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EB70E8E0-09C7-4D22-ADDC-67FF5FB1C74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5D0DD65B-F206-44A2-B253-84D70A6F07E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CCE210D5-FB09-48FE-BCC2-258D16D45AF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ED09A4C-F773-4F62-919B-A63481CDC26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21A30F5C-768C-436C-82A9-BFF74CCBEF80}"/>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CD96E81F-3884-4577-92D1-688F6356074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5ACA64D-669F-453D-A007-ADABE0A90B2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BA6D45CB-C135-425F-9517-6287D444295B}"/>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EE2E45D3-969F-4983-A3C0-8B0FA17EFB5E}"/>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E0529B4C-9311-4BAA-8B8A-96B6798350DC}"/>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5A186A2C-6D6D-412B-9857-1AACB7CB156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482BB017-F42F-415A-BC2C-69A3AFE9B482}" type="datetime1">
              <a:rPr lang="de-DE" sz="1100" b="1" smtClean="0">
                <a:solidFill>
                  <a:schemeClr val="tx1"/>
                </a:solidFill>
              </a:rPr>
              <a:t>27.06.2023</a:t>
            </a:fld>
            <a:endParaRPr lang="de-DE" sz="1100" b="1" dirty="0">
              <a:solidFill>
                <a:schemeClr val="tx1"/>
              </a:solidFill>
            </a:endParaRP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b="1" smtClean="0">
                <a:solidFill>
                  <a:schemeClr val="tx1"/>
                </a:solidFill>
              </a:rPr>
              <a:pPr rtl="0"/>
              <a:t>15</a:t>
            </a:fld>
            <a:endParaRPr lang="de-DE" sz="1100" b="1" dirty="0">
              <a:solidFill>
                <a:schemeClr val="tx1"/>
              </a:solidFill>
            </a:endParaRPr>
          </a:p>
        </p:txBody>
      </p:sp>
      <p:graphicFrame>
        <p:nvGraphicFramePr>
          <p:cNvPr id="5" name="Diagramm 4"/>
          <p:cNvGraphicFramePr/>
          <p:nvPr>
            <p:extLst>
              <p:ext uri="{D42A27DB-BD31-4B8C-83A1-F6EECF244321}">
                <p14:modId xmlns:p14="http://schemas.microsoft.com/office/powerpoint/2010/main" val="3282972729"/>
              </p:ext>
            </p:extLst>
          </p:nvPr>
        </p:nvGraphicFramePr>
        <p:xfrm>
          <a:off x="477789" y="908720"/>
          <a:ext cx="10513167"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hteck 5"/>
          <p:cNvSpPr/>
          <p:nvPr/>
        </p:nvSpPr>
        <p:spPr>
          <a:xfrm>
            <a:off x="765820" y="188640"/>
            <a:ext cx="11017224" cy="400110"/>
          </a:xfrm>
          <a:prstGeom prst="rect">
            <a:avLst/>
          </a:prstGeom>
        </p:spPr>
        <p:txBody>
          <a:bodyPr wrap="square">
            <a:spAutoFit/>
          </a:bodyPr>
          <a:lstStyle/>
          <a:p>
            <a:pPr marL="285750" indent="-285750">
              <a:buFont typeface="Wingdings" panose="05000000000000000000" pitchFamily="2" charset="2"/>
              <a:buChar char="§"/>
            </a:pPr>
            <a:r>
              <a:rPr lang="de-DE" sz="2000" b="1" dirty="0"/>
              <a:t>Entwicklung eines Parameterverwaltungssystems zwischen der Webanwendung und dem Router</a:t>
            </a:r>
          </a:p>
        </p:txBody>
      </p:sp>
    </p:spTree>
    <p:extLst>
      <p:ext uri="{BB962C8B-B14F-4D97-AF65-F5344CB8AC3E}">
        <p14:creationId xmlns:p14="http://schemas.microsoft.com/office/powerpoint/2010/main" val="178957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AC232C1-18A9-4F87-B5FD-A0D15742EE3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EB70E8E0-09C7-4D22-ADDC-67FF5FB1C74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5D0DD65B-F206-44A2-B253-84D70A6F07E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CCE210D5-FB09-48FE-BCC2-258D16D45A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8B5AB1C2-9A18-4A3A-A7B0-E91FB13000F4}" type="datetime1">
              <a:rPr lang="de-DE" sz="1100" b="1" smtClean="0">
                <a:solidFill>
                  <a:schemeClr val="tx1"/>
                </a:solidFill>
              </a:rPr>
              <a:t>27.06.2023</a:t>
            </a:fld>
            <a:endParaRPr lang="de-DE" sz="1100" b="1" dirty="0">
              <a:solidFill>
                <a:schemeClr val="tx1"/>
              </a:solidFill>
            </a:endParaRP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b="1" smtClean="0">
                <a:solidFill>
                  <a:schemeClr val="tx1"/>
                </a:solidFill>
              </a:rPr>
              <a:pPr rtl="0"/>
              <a:t>16</a:t>
            </a:fld>
            <a:endParaRPr lang="de-DE" sz="1100" b="1" dirty="0">
              <a:solidFill>
                <a:schemeClr val="tx1"/>
              </a:solidFill>
            </a:endParaRPr>
          </a:p>
        </p:txBody>
      </p:sp>
      <p:graphicFrame>
        <p:nvGraphicFramePr>
          <p:cNvPr id="5" name="Diagramm 4"/>
          <p:cNvGraphicFramePr/>
          <p:nvPr>
            <p:extLst>
              <p:ext uri="{D42A27DB-BD31-4B8C-83A1-F6EECF244321}">
                <p14:modId xmlns:p14="http://schemas.microsoft.com/office/powerpoint/2010/main" val="4047517611"/>
              </p:ext>
            </p:extLst>
          </p:nvPr>
        </p:nvGraphicFramePr>
        <p:xfrm>
          <a:off x="477789" y="908720"/>
          <a:ext cx="10513167"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hteck 5"/>
          <p:cNvSpPr/>
          <p:nvPr/>
        </p:nvSpPr>
        <p:spPr>
          <a:xfrm>
            <a:off x="1269876" y="188640"/>
            <a:ext cx="9217024" cy="400110"/>
          </a:xfrm>
          <a:prstGeom prst="rect">
            <a:avLst/>
          </a:prstGeom>
        </p:spPr>
        <p:txBody>
          <a:bodyPr wrap="square">
            <a:spAutoFit/>
          </a:bodyPr>
          <a:lstStyle/>
          <a:p>
            <a:pPr marL="285750" indent="-285750">
              <a:buFont typeface="Wingdings" panose="05000000000000000000" pitchFamily="2" charset="2"/>
              <a:buChar char="§"/>
            </a:pPr>
            <a:r>
              <a:rPr lang="de-DE" sz="2000" b="1" dirty="0"/>
              <a:t>Konfigurierung den Empfang und die Anzeige von Informationen im Echtzeit.</a:t>
            </a:r>
          </a:p>
        </p:txBody>
      </p:sp>
    </p:spTree>
    <p:extLst>
      <p:ext uri="{BB962C8B-B14F-4D97-AF65-F5344CB8AC3E}">
        <p14:creationId xmlns:p14="http://schemas.microsoft.com/office/powerpoint/2010/main" val="228610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7C46921-2215-4A38-BC35-780EE0FA5A7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41FE6CC-5E22-4098-866A-A364433AAFA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6AC232C1-18A9-4F87-B5FD-A0D15742EE3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EB70E8E0-09C7-4D22-ADDC-67FF5FB1C74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D0DD65B-F206-44A2-B253-84D70A6F07E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CCE210D5-FB09-48FE-BCC2-258D16D45AF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7ED09A4C-F773-4F62-919B-A63481CDC26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21A30F5C-768C-436C-82A9-BFF74CCBEF8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CD96E81F-3884-4577-92D1-688F6356074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A5ACA64D-669F-453D-A007-ADABE0A90B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860" y="1412776"/>
            <a:ext cx="10437830" cy="4536504"/>
          </a:xfrm>
          <a:prstGeom prst="rect">
            <a:avLst/>
          </a:prstGeom>
        </p:spPr>
      </p:pic>
      <p:sp>
        <p:nvSpPr>
          <p:cNvPr id="4" name="Fußzeilenplatzhalter 3"/>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5" name="Foliennummernplatzhalter 4"/>
          <p:cNvSpPr>
            <a:spLocks noGrp="1"/>
          </p:cNvSpPr>
          <p:nvPr>
            <p:ph type="sldNum" sz="quarter" idx="12"/>
          </p:nvPr>
        </p:nvSpPr>
        <p:spPr/>
        <p:txBody>
          <a:bodyPr/>
          <a:lstStyle/>
          <a:p>
            <a:pPr rtl="0"/>
            <a:fld id="{7DC1BBB0-96F0-4077-A278-0F3FB5C104D3}" type="slidenum">
              <a:rPr lang="de-DE" sz="1100" b="1" smtClean="0">
                <a:solidFill>
                  <a:schemeClr val="tx1"/>
                </a:solidFill>
              </a:rPr>
              <a:pPr rtl="0"/>
              <a:t>17</a:t>
            </a:fld>
            <a:endParaRPr lang="de-DE" sz="1100" b="1" dirty="0">
              <a:solidFill>
                <a:schemeClr val="tx1"/>
              </a:solidFill>
            </a:endParaRPr>
          </a:p>
        </p:txBody>
      </p:sp>
      <p:sp>
        <p:nvSpPr>
          <p:cNvPr id="6" name="Datumsplatzhalter 5"/>
          <p:cNvSpPr>
            <a:spLocks noGrp="1"/>
          </p:cNvSpPr>
          <p:nvPr>
            <p:ph type="dt" sz="half" idx="10"/>
          </p:nvPr>
        </p:nvSpPr>
        <p:spPr/>
        <p:txBody>
          <a:bodyPr/>
          <a:lstStyle/>
          <a:p>
            <a:pPr rtl="0"/>
            <a:fld id="{0FB831D4-8BC7-4E5A-BCA7-41E257F8FA79}" type="datetime1">
              <a:rPr lang="de-DE" sz="1100" b="1" smtClean="0">
                <a:solidFill>
                  <a:schemeClr val="tx1"/>
                </a:solidFill>
              </a:rPr>
              <a:t>26.06.2023</a:t>
            </a:fld>
            <a:endParaRPr lang="de-DE" sz="1100" b="1" dirty="0">
              <a:solidFill>
                <a:schemeClr val="tx1"/>
              </a:solidFill>
            </a:endParaRPr>
          </a:p>
        </p:txBody>
      </p:sp>
      <p:sp>
        <p:nvSpPr>
          <p:cNvPr id="7" name="Rechteck 6"/>
          <p:cNvSpPr/>
          <p:nvPr/>
        </p:nvSpPr>
        <p:spPr>
          <a:xfrm>
            <a:off x="2710036" y="188640"/>
            <a:ext cx="7776864" cy="707886"/>
          </a:xfrm>
          <a:prstGeom prst="rect">
            <a:avLst/>
          </a:prstGeom>
        </p:spPr>
        <p:txBody>
          <a:bodyPr wrap="square">
            <a:spAutoFit/>
          </a:bodyPr>
          <a:lstStyle/>
          <a:p>
            <a:pPr marL="285750" indent="-285750">
              <a:buFont typeface="Wingdings" panose="05000000000000000000" pitchFamily="2" charset="2"/>
              <a:buChar char="§"/>
            </a:pPr>
            <a:r>
              <a:rPr lang="de-DE" sz="2000" b="1" dirty="0" smtClean="0"/>
              <a:t>Webanwendung entwickeln</a:t>
            </a:r>
          </a:p>
          <a:p>
            <a:pPr marL="342900" indent="-342900">
              <a:buFont typeface="Arial" panose="020B0604020202020204" pitchFamily="34" charset="0"/>
              <a:buChar char="•"/>
            </a:pPr>
            <a:r>
              <a:rPr lang="de-DE" sz="2000" b="1" dirty="0" smtClean="0"/>
              <a:t>Dashboard-Seite </a:t>
            </a:r>
            <a:endParaRPr lang="ru-RU" sz="2000" b="1" dirty="0"/>
          </a:p>
        </p:txBody>
      </p:sp>
    </p:spTree>
    <p:extLst>
      <p:ext uri="{BB962C8B-B14F-4D97-AF65-F5344CB8AC3E}">
        <p14:creationId xmlns:p14="http://schemas.microsoft.com/office/powerpoint/2010/main" val="10843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6F435236-4001-42DB-9AF6-2191A7382823}" type="datetime1">
              <a:rPr lang="de-DE" sz="1100" b="1" smtClean="0">
                <a:solidFill>
                  <a:schemeClr val="tx1"/>
                </a:solidFill>
              </a:rPr>
              <a:t>26.06.2023</a:t>
            </a:fld>
            <a:endParaRPr lang="de-DE" sz="1100" b="1" dirty="0">
              <a:solidFill>
                <a:schemeClr val="tx1"/>
              </a:solidFill>
            </a:endParaRP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b="1" smtClean="0">
                <a:solidFill>
                  <a:schemeClr val="tx1"/>
                </a:solidFill>
              </a:rPr>
              <a:pPr rtl="0"/>
              <a:t>18</a:t>
            </a:fld>
            <a:endParaRPr lang="de-DE" sz="1100" b="1" dirty="0">
              <a:solidFill>
                <a:schemeClr val="tx1"/>
              </a:solidFill>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464" y="1268761"/>
            <a:ext cx="9562304" cy="4110528"/>
          </a:xfrm>
          <a:prstGeom prst="rect">
            <a:avLst/>
          </a:prstGeom>
        </p:spPr>
      </p:pic>
      <p:sp>
        <p:nvSpPr>
          <p:cNvPr id="6" name="Rechteck 5"/>
          <p:cNvSpPr/>
          <p:nvPr/>
        </p:nvSpPr>
        <p:spPr>
          <a:xfrm>
            <a:off x="2710036" y="188640"/>
            <a:ext cx="7776864" cy="707886"/>
          </a:xfrm>
          <a:prstGeom prst="rect">
            <a:avLst/>
          </a:prstGeom>
        </p:spPr>
        <p:txBody>
          <a:bodyPr wrap="square">
            <a:spAutoFit/>
          </a:bodyPr>
          <a:lstStyle/>
          <a:p>
            <a:pPr marL="285750" indent="-285750">
              <a:buFont typeface="Wingdings" panose="05000000000000000000" pitchFamily="2" charset="2"/>
              <a:buChar char="§"/>
            </a:pPr>
            <a:r>
              <a:rPr lang="de-DE" sz="2000" b="1" dirty="0" smtClean="0"/>
              <a:t>Webanwendung entwickeln</a:t>
            </a:r>
          </a:p>
          <a:p>
            <a:pPr marL="342900" indent="-342900">
              <a:buFont typeface="Arial" panose="020B0604020202020204" pitchFamily="34" charset="0"/>
              <a:buChar char="•"/>
            </a:pPr>
            <a:r>
              <a:rPr lang="de-DE" sz="2000" b="1" dirty="0" smtClean="0"/>
              <a:t>WebAdmin-Seite </a:t>
            </a:r>
            <a:endParaRPr lang="ru-RU" sz="2000" b="1" dirty="0"/>
          </a:p>
        </p:txBody>
      </p:sp>
    </p:spTree>
    <p:extLst>
      <p:ext uri="{BB962C8B-B14F-4D97-AF65-F5344CB8AC3E}">
        <p14:creationId xmlns:p14="http://schemas.microsoft.com/office/powerpoint/2010/main" val="145558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pPr rtl="0"/>
            <a:fld id="{7666D966-5010-4B0A-99C7-74A3C8318DE3}" type="datetime1">
              <a:rPr lang="de-DE" sz="1100" b="1" smtClean="0">
                <a:solidFill>
                  <a:schemeClr val="tx1"/>
                </a:solidFill>
              </a:rPr>
              <a:t>27.06.2023</a:t>
            </a:fld>
            <a:endParaRPr lang="de-DE" sz="1100" b="1" dirty="0">
              <a:solidFill>
                <a:schemeClr val="tx1"/>
              </a:solidFill>
            </a:endParaRPr>
          </a:p>
        </p:txBody>
      </p:sp>
      <p:sp>
        <p:nvSpPr>
          <p:cNvPr id="2" name="Fußzeilenplatzhalter 1"/>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3" name="Foliennummernplatzhalter 2"/>
          <p:cNvSpPr>
            <a:spLocks noGrp="1"/>
          </p:cNvSpPr>
          <p:nvPr>
            <p:ph type="sldNum" sz="quarter" idx="12"/>
          </p:nvPr>
        </p:nvSpPr>
        <p:spPr/>
        <p:txBody>
          <a:bodyPr/>
          <a:lstStyle/>
          <a:p>
            <a:pPr rtl="0"/>
            <a:fld id="{7DC1BBB0-96F0-4077-A278-0F3FB5C104D3}" type="slidenum">
              <a:rPr lang="de-DE" sz="1100" b="1" smtClean="0">
                <a:solidFill>
                  <a:schemeClr val="tx1"/>
                </a:solidFill>
              </a:rPr>
              <a:t>19</a:t>
            </a:fld>
            <a:endParaRPr lang="de-DE" sz="1100" b="1" dirty="0">
              <a:solidFill>
                <a:schemeClr val="tx1"/>
              </a:solidFill>
            </a:endParaRPr>
          </a:p>
        </p:txBody>
      </p:sp>
      <p:sp>
        <p:nvSpPr>
          <p:cNvPr id="4" name="Titel 3"/>
          <p:cNvSpPr>
            <a:spLocks noGrp="1"/>
          </p:cNvSpPr>
          <p:nvPr>
            <p:ph type="title" idx="4294967295"/>
          </p:nvPr>
        </p:nvSpPr>
        <p:spPr>
          <a:xfrm>
            <a:off x="9190756" y="332656"/>
            <a:ext cx="1944216" cy="693390"/>
          </a:xfrm>
        </p:spPr>
        <p:txBody>
          <a:bodyPr>
            <a:normAutofit fontScale="90000"/>
          </a:bodyPr>
          <a:lstStyle/>
          <a:p>
            <a:pPr marL="685800" indent="-685800">
              <a:buFont typeface="Wingdings" panose="05000000000000000000" pitchFamily="2" charset="2"/>
              <a:buChar char="§"/>
            </a:pPr>
            <a:r>
              <a:rPr lang="de-DE" sz="3100" b="1" dirty="0" smtClean="0"/>
              <a:t>Fazit</a:t>
            </a:r>
            <a:r>
              <a:rPr lang="de-DE" dirty="0" smtClean="0"/>
              <a:t> </a:t>
            </a:r>
            <a:endParaRPr lang="de-DE" dirty="0"/>
          </a:p>
        </p:txBody>
      </p:sp>
      <p:sp>
        <p:nvSpPr>
          <p:cNvPr id="8" name="Rectangle 1"/>
          <p:cNvSpPr>
            <a:spLocks noChangeArrowheads="1"/>
          </p:cNvSpPr>
          <p:nvPr/>
        </p:nvSpPr>
        <p:spPr bwMode="auto">
          <a:xfrm>
            <a:off x="0" y="0"/>
            <a:ext cx="12188825"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2"/>
          <p:cNvSpPr>
            <a:spLocks noChangeArrowheads="1"/>
          </p:cNvSpPr>
          <p:nvPr/>
        </p:nvSpPr>
        <p:spPr bwMode="auto">
          <a:xfrm>
            <a:off x="152400" y="152400"/>
            <a:ext cx="12188825"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4" name="Tabelle 13"/>
          <p:cNvGraphicFramePr>
            <a:graphicFrameLocks noGrp="1"/>
          </p:cNvGraphicFramePr>
          <p:nvPr>
            <p:extLst>
              <p:ext uri="{D42A27DB-BD31-4B8C-83A1-F6EECF244321}">
                <p14:modId xmlns:p14="http://schemas.microsoft.com/office/powerpoint/2010/main" val="2574704694"/>
              </p:ext>
            </p:extLst>
          </p:nvPr>
        </p:nvGraphicFramePr>
        <p:xfrm>
          <a:off x="765820" y="332656"/>
          <a:ext cx="7704856" cy="5832643"/>
        </p:xfrm>
        <a:graphic>
          <a:graphicData uri="http://schemas.openxmlformats.org/drawingml/2006/table">
            <a:tbl>
              <a:tblPr/>
              <a:tblGrid>
                <a:gridCol w="4548676">
                  <a:extLst>
                    <a:ext uri="{9D8B030D-6E8A-4147-A177-3AD203B41FA5}">
                      <a16:colId xmlns:a16="http://schemas.microsoft.com/office/drawing/2014/main" val="647783697"/>
                    </a:ext>
                  </a:extLst>
                </a:gridCol>
                <a:gridCol w="1578090">
                  <a:extLst>
                    <a:ext uri="{9D8B030D-6E8A-4147-A177-3AD203B41FA5}">
                      <a16:colId xmlns:a16="http://schemas.microsoft.com/office/drawing/2014/main" val="217188181"/>
                    </a:ext>
                  </a:extLst>
                </a:gridCol>
                <a:gridCol w="1578090">
                  <a:extLst>
                    <a:ext uri="{9D8B030D-6E8A-4147-A177-3AD203B41FA5}">
                      <a16:colId xmlns:a16="http://schemas.microsoft.com/office/drawing/2014/main" val="3458892316"/>
                    </a:ext>
                  </a:extLst>
                </a:gridCol>
              </a:tblGrid>
              <a:tr h="202945">
                <a:tc>
                  <a:txBody>
                    <a:bodyPr/>
                    <a:lstStyle/>
                    <a:p>
                      <a:pPr algn="ctr">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Thema</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Soll(Zeit)</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Ist(Zeit)</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561276194"/>
                  </a:ext>
                </a:extLst>
              </a:tr>
              <a:tr h="263829">
                <a:tc gridSpan="3">
                  <a:txBody>
                    <a:bodyPr/>
                    <a:lstStyle/>
                    <a:p>
                      <a:pPr marL="457200" lvl="1" indent="0" algn="ctr" fontAlgn="base">
                        <a:lnSpc>
                          <a:spcPts val="1000"/>
                        </a:lnSpc>
                        <a:spcAft>
                          <a:spcPts val="0"/>
                        </a:spcAft>
                        <a:buFont typeface="+mj-lt"/>
                        <a:buNone/>
                      </a:pP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1. Analysephase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296324391"/>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Kundengespräch</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6870036"/>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Ist-Analyse</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0980113"/>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Soll-Analyse</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5975442"/>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Lösungsmöglichkeiten darstellen/ Alternativen</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1,0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585576"/>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Projektziele definieren</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1,0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1,0 Std.</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624310"/>
                  </a:ext>
                </a:extLst>
              </a:tr>
              <a:tr h="225269">
                <a:tc gridSpan="3">
                  <a:txBody>
                    <a:bodyPr/>
                    <a:lstStyle/>
                    <a:p>
                      <a:pPr marL="457200" lvl="1" indent="0" algn="ctr" fontAlgn="base">
                        <a:lnSpc>
                          <a:spcPts val="1000"/>
                        </a:lnSpc>
                        <a:spcAft>
                          <a:spcPts val="0"/>
                        </a:spcAft>
                        <a:buFont typeface="+mj-lt"/>
                        <a:buNone/>
                      </a:pP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2. Planungsphase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3939509092"/>
                  </a:ext>
                </a:extLst>
              </a:tr>
              <a:tr h="202945">
                <a:tc>
                  <a:txBody>
                    <a:bodyPr/>
                    <a:lstStyle/>
                    <a:p>
                      <a:pPr algn="just">
                        <a:lnSpc>
                          <a:spcPts val="1000"/>
                        </a:lnSpc>
                        <a:spcAft>
                          <a:spcPts val="0"/>
                        </a:spcAft>
                      </a:pPr>
                      <a:r>
                        <a:rPr lang="de-DE" sz="1000" spc="-10" dirty="0">
                          <a:effectLst/>
                          <a:latin typeface="Calibri" panose="020F0502020204030204" pitchFamily="34" charset="0"/>
                          <a:ea typeface="Calibri" panose="020F0502020204030204" pitchFamily="34" charset="0"/>
                          <a:cs typeface="Times New Roman" panose="02020603050405020304" pitchFamily="18" charset="0"/>
                        </a:rPr>
                        <a:t>Projektplanung</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094856"/>
                  </a:ext>
                </a:extLst>
              </a:tr>
              <a:tr h="202945">
                <a:tc>
                  <a:txBody>
                    <a:bodyPr/>
                    <a:lstStyle/>
                    <a:p>
                      <a:pPr algn="just">
                        <a:lnSpc>
                          <a:spcPts val="1000"/>
                        </a:lnSpc>
                        <a:spcAft>
                          <a:spcPts val="0"/>
                        </a:spcAft>
                      </a:pPr>
                      <a:r>
                        <a:rPr lang="de-DE" sz="1000" spc="-10" dirty="0">
                          <a:effectLst/>
                          <a:latin typeface="Calibri" panose="020F0502020204030204" pitchFamily="34" charset="0"/>
                          <a:ea typeface="Calibri" panose="020F0502020204030204" pitchFamily="34" charset="0"/>
                          <a:cs typeface="Times New Roman" panose="02020603050405020304" pitchFamily="18" charset="0"/>
                        </a:rPr>
                        <a:t>Kostenkalkulation</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6818950"/>
                  </a:ext>
                </a:extLst>
              </a:tr>
              <a:tr h="225269">
                <a:tc gridSpan="3">
                  <a:txBody>
                    <a:bodyPr/>
                    <a:lstStyle/>
                    <a:p>
                      <a:pPr marL="457200" lvl="1" indent="0" algn="ctr" fontAlgn="base">
                        <a:lnSpc>
                          <a:spcPts val="1000"/>
                        </a:lnSpc>
                        <a:spcAft>
                          <a:spcPts val="0"/>
                        </a:spcAft>
                        <a:buFont typeface="+mj-lt"/>
                        <a:buNone/>
                      </a:pP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3. Aus-</a:t>
                      </a:r>
                      <a:r>
                        <a:rPr lang="de-DE" sz="1000" b="1" dirty="0">
                          <a:effectLst/>
                          <a:latin typeface="Calibri" panose="020F0502020204030204" pitchFamily="34" charset="0"/>
                          <a:ea typeface="Calibri" panose="020F0502020204030204" pitchFamily="34" charset="0"/>
                          <a:cs typeface="Times New Roman" panose="02020603050405020304" pitchFamily="18" charset="0"/>
                        </a:rPr>
                        <a:t>/Durchführung</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187088499"/>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Information strukturieren und entwickeln</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4,0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4,0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58510"/>
                  </a:ext>
                </a:extLst>
              </a:tr>
              <a:tr h="202945">
                <a:tc>
                  <a:txBody>
                    <a:bodyPr/>
                    <a:lstStyle/>
                    <a:p>
                      <a:pPr algn="just">
                        <a:lnSpc>
                          <a:spcPts val="1000"/>
                        </a:lnSpc>
                        <a:spcAft>
                          <a:spcPts val="0"/>
                        </a:spcAft>
                      </a:pPr>
                      <a:r>
                        <a:rPr lang="de-DE"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Programmlogik zur Ansprache der API entwickel</a:t>
                      </a:r>
                      <a:r>
                        <a:rPr lang="de-DE" sz="1000" dirty="0">
                          <a:effectLst/>
                          <a:latin typeface="Calibri" panose="020F0502020204030204" pitchFamily="34" charset="0"/>
                          <a:ea typeface="Calibri" panose="020F0502020204030204" pitchFamily="34" charset="0"/>
                          <a:cs typeface="Times New Roman" panose="02020603050405020304" pitchFamily="18" charset="0"/>
                        </a:rPr>
                        <a:t>n</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12,0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16,0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3728706"/>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Webanwendung entwickeln</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8,0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8,0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2135917"/>
                  </a:ext>
                </a:extLst>
              </a:tr>
              <a:tr h="405891">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Verarbeitung die Darstellung der empfangenen Informationen von Router</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8,0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10,0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4988807"/>
                  </a:ext>
                </a:extLst>
              </a:tr>
              <a:tr h="405891">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Entwicklung eines Parameterverwaltungssystems zwischen der Webanwendung und dem Router</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9,0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9,0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579051"/>
                  </a:ext>
                </a:extLst>
              </a:tr>
              <a:tr h="405891">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Konfigurierung den Empfang und die Anzeige von Informationen in Echtzeit.</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8,0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2986609"/>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Umfangreiche Testung</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3,0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2513085"/>
                  </a:ext>
                </a:extLst>
              </a:tr>
              <a:tr h="225269">
                <a:tc gridSpan="2">
                  <a:txBody>
                    <a:bodyPr/>
                    <a:lstStyle/>
                    <a:p>
                      <a:pPr marL="457200" lvl="1" indent="0" algn="ctr" fontAlgn="base">
                        <a:lnSpc>
                          <a:spcPts val="1000"/>
                        </a:lnSpc>
                        <a:spcAft>
                          <a:spcPts val="0"/>
                        </a:spcAft>
                        <a:buFont typeface="+mj-lt"/>
                        <a:buNone/>
                      </a:pP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4. Projektergebnisse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a:txBody>
                    <a:bodyPr/>
                    <a:lstStyle/>
                    <a:p>
                      <a:pPr marL="457200" algn="just" fontAlgn="base">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 </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9253767"/>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Abschlusstest</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3181927"/>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Soll-Ist-Vergleich</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9274833"/>
                  </a:ext>
                </a:extLst>
              </a:tr>
              <a:tr h="202945">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Übergabe an den Kunden</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03767"/>
                  </a:ext>
                </a:extLst>
              </a:tr>
              <a:tr h="225269">
                <a:tc gridSpan="2">
                  <a:txBody>
                    <a:bodyPr/>
                    <a:lstStyle/>
                    <a:p>
                      <a:pPr marL="457200" lvl="1" indent="0" algn="ctr" fontAlgn="base">
                        <a:lnSpc>
                          <a:spcPts val="1000"/>
                        </a:lnSpc>
                        <a:spcAft>
                          <a:spcPts val="0"/>
                        </a:spcAft>
                        <a:buFont typeface="+mj-lt"/>
                        <a:buNone/>
                      </a:pP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5. Projektabschlussphase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a:txBody>
                    <a:bodyPr/>
                    <a:lstStyle/>
                    <a:p>
                      <a:pPr marL="457200" algn="just" fontAlgn="base">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 </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702569"/>
                  </a:ext>
                </a:extLst>
              </a:tr>
              <a:tr h="202945">
                <a:tc>
                  <a:txBody>
                    <a:bodyPr/>
                    <a:lstStyle/>
                    <a:p>
                      <a:pPr algn="just">
                        <a:lnSpc>
                          <a:spcPts val="1000"/>
                        </a:lnSpc>
                        <a:spcAft>
                          <a:spcPts val="0"/>
                        </a:spcAft>
                      </a:pPr>
                      <a:r>
                        <a:rPr lang="de-DE" sz="1000" spc="-10" dirty="0">
                          <a:effectLst/>
                          <a:latin typeface="Calibri" panose="020F0502020204030204" pitchFamily="34" charset="0"/>
                          <a:ea typeface="Calibri" panose="020F0502020204030204" pitchFamily="34" charset="0"/>
                          <a:cs typeface="Times New Roman" panose="02020603050405020304" pitchFamily="18" charset="0"/>
                        </a:rPr>
                        <a:t>Projektdokumentation</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8,0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11,0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5478941"/>
                  </a:ext>
                </a:extLst>
              </a:tr>
              <a:tr h="202945">
                <a:tc>
                  <a:txBody>
                    <a:bodyPr/>
                    <a:lstStyle/>
                    <a:p>
                      <a:pPr algn="just">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Gesamtzeit</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80,0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ru-RU" sz="1000" b="1" dirty="0">
                          <a:effectLst/>
                          <a:latin typeface="Calibri" panose="020F0502020204030204" pitchFamily="34" charset="0"/>
                          <a:ea typeface="Calibri" panose="020F0502020204030204" pitchFamily="34" charset="0"/>
                          <a:cs typeface="Times New Roman" panose="02020603050405020304" pitchFamily="18" charset="0"/>
                        </a:rPr>
                        <a:t>80,0 Std.</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6857481"/>
                  </a:ext>
                </a:extLst>
              </a:tr>
            </a:tbl>
          </a:graphicData>
        </a:graphic>
      </p:graphicFrame>
    </p:spTree>
    <p:extLst>
      <p:ext uri="{BB962C8B-B14F-4D97-AF65-F5344CB8AC3E}">
        <p14:creationId xmlns:p14="http://schemas.microsoft.com/office/powerpoint/2010/main" val="105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a:xfrm>
            <a:off x="547429" y="260648"/>
            <a:ext cx="1537600" cy="720069"/>
          </a:xfrm>
        </p:spPr>
        <p:txBody>
          <a:bodyPr wrap="none" rtlCol="0">
            <a:spAutoFit/>
          </a:bodyPr>
          <a:lstStyle/>
          <a:p>
            <a:pPr algn="ctr" rtl="0"/>
            <a:r>
              <a:rPr lang="de-DE" b="1" dirty="0" smtClean="0"/>
              <a:t>Inhalt</a:t>
            </a:r>
            <a:endParaRPr lang="de-DE" b="1" dirty="0"/>
          </a:p>
        </p:txBody>
      </p:sp>
      <p:sp>
        <p:nvSpPr>
          <p:cNvPr id="14" name="Inhaltsplatzhalter 13"/>
          <p:cNvSpPr>
            <a:spLocks noGrp="1"/>
          </p:cNvSpPr>
          <p:nvPr>
            <p:ph sz="half" idx="1"/>
          </p:nvPr>
        </p:nvSpPr>
        <p:spPr>
          <a:xfrm>
            <a:off x="549797" y="1854116"/>
            <a:ext cx="3384375" cy="1790908"/>
          </a:xfrm>
        </p:spPr>
        <p:txBody>
          <a:bodyPr rtlCol="0">
            <a:normAutofit fontScale="92500" lnSpcReduction="10000"/>
          </a:bodyPr>
          <a:lstStyle/>
          <a:p>
            <a:pPr marL="0" indent="0">
              <a:buFont typeface="Wingdings" panose="05000000000000000000" pitchFamily="2" charset="2"/>
              <a:buChar char="Ø"/>
            </a:pPr>
            <a:r>
              <a:rPr lang="de-DE" sz="3600" b="1" dirty="0" smtClean="0"/>
              <a:t>Projekt</a:t>
            </a:r>
          </a:p>
          <a:p>
            <a:pPr marL="0" indent="360000">
              <a:buFont typeface="Wingdings" panose="05000000000000000000" pitchFamily="2" charset="2"/>
              <a:buChar char="§"/>
            </a:pPr>
            <a:r>
              <a:rPr lang="de-DE" sz="2000" dirty="0" smtClean="0"/>
              <a:t>Ausgangssituation</a:t>
            </a:r>
          </a:p>
          <a:p>
            <a:pPr marL="0" indent="360000">
              <a:buFont typeface="Wingdings" panose="05000000000000000000" pitchFamily="2" charset="2"/>
              <a:buChar char="§"/>
            </a:pPr>
            <a:r>
              <a:rPr lang="de-DE" sz="2000" dirty="0" smtClean="0"/>
              <a:t>Ziel definieren</a:t>
            </a:r>
          </a:p>
          <a:p>
            <a:pPr marL="0" indent="360000">
              <a:buFont typeface="Wingdings" panose="05000000000000000000" pitchFamily="2" charset="2"/>
              <a:buChar char="§"/>
            </a:pPr>
            <a:r>
              <a:rPr lang="de-DE" sz="2000" dirty="0" smtClean="0"/>
              <a:t>Ablauf Plan und Kosten Plan</a:t>
            </a:r>
          </a:p>
          <a:p>
            <a:pPr marL="0" indent="0">
              <a:buNone/>
            </a:pPr>
            <a:endParaRPr lang="de-DE" sz="2000" dirty="0"/>
          </a:p>
          <a:p>
            <a:pPr marL="0" indent="0">
              <a:buNone/>
            </a:pPr>
            <a:endParaRPr lang="de-DE" sz="3600" dirty="0"/>
          </a:p>
          <a:p>
            <a:pPr marL="0" indent="0" rtl="0">
              <a:buNone/>
            </a:pPr>
            <a:endParaRPr lang="de-DE" dirty="0"/>
          </a:p>
        </p:txBody>
      </p:sp>
      <p:sp>
        <p:nvSpPr>
          <p:cNvPr id="6" name="Inhaltsplatzhalter 5"/>
          <p:cNvSpPr>
            <a:spLocks noGrp="1"/>
          </p:cNvSpPr>
          <p:nvPr>
            <p:ph sz="half" idx="2"/>
          </p:nvPr>
        </p:nvSpPr>
        <p:spPr>
          <a:xfrm>
            <a:off x="4294212" y="1854116"/>
            <a:ext cx="7272807" cy="4311187"/>
          </a:xfrm>
        </p:spPr>
        <p:txBody>
          <a:bodyPr>
            <a:normAutofit fontScale="92500" lnSpcReduction="10000"/>
          </a:bodyPr>
          <a:lstStyle/>
          <a:p>
            <a:pPr>
              <a:buFont typeface="Wingdings" panose="05000000000000000000" pitchFamily="2" charset="2"/>
              <a:buChar char="Ø"/>
            </a:pPr>
            <a:r>
              <a:rPr lang="de-DE" sz="3600" b="1" dirty="0"/>
              <a:t>Durchführung</a:t>
            </a:r>
          </a:p>
          <a:p>
            <a:pPr indent="-360000">
              <a:buFont typeface="Wingdings" panose="05000000000000000000" pitchFamily="2" charset="2"/>
              <a:buChar char="§"/>
            </a:pPr>
            <a:r>
              <a:rPr lang="de-DE" dirty="0"/>
              <a:t>Information strukturieren und </a:t>
            </a:r>
            <a:r>
              <a:rPr lang="de-DE" dirty="0" smtClean="0"/>
              <a:t>entwickeln</a:t>
            </a:r>
          </a:p>
          <a:p>
            <a:pPr indent="-360000">
              <a:buFont typeface="Wingdings" panose="05000000000000000000" pitchFamily="2" charset="2"/>
              <a:buChar char="§"/>
            </a:pPr>
            <a:r>
              <a:rPr lang="de-DE" dirty="0"/>
              <a:t>Programmlogik zur Ansprache der API entwickeln</a:t>
            </a:r>
          </a:p>
          <a:p>
            <a:pPr indent="-360000">
              <a:buFont typeface="Wingdings" panose="05000000000000000000" pitchFamily="2" charset="2"/>
              <a:buChar char="§"/>
            </a:pPr>
            <a:r>
              <a:rPr lang="de-DE" dirty="0"/>
              <a:t>Webanwendung </a:t>
            </a:r>
            <a:r>
              <a:rPr lang="de-DE" dirty="0" smtClean="0"/>
              <a:t>entwickeln</a:t>
            </a:r>
          </a:p>
          <a:p>
            <a:pPr indent="-360000">
              <a:buFont typeface="Wingdings" panose="05000000000000000000" pitchFamily="2" charset="2"/>
              <a:buChar char="§"/>
            </a:pPr>
            <a:r>
              <a:rPr lang="de-DE" dirty="0" smtClean="0"/>
              <a:t>Verarbeitung </a:t>
            </a:r>
            <a:r>
              <a:rPr lang="de-DE" dirty="0"/>
              <a:t>die Darstellung der empfangenen </a:t>
            </a:r>
            <a:r>
              <a:rPr lang="de-DE" dirty="0" smtClean="0"/>
              <a:t>Informationen</a:t>
            </a:r>
          </a:p>
          <a:p>
            <a:pPr indent="-360000">
              <a:buFont typeface="Wingdings" panose="05000000000000000000" pitchFamily="2" charset="2"/>
              <a:buChar char="§"/>
            </a:pPr>
            <a:r>
              <a:rPr lang="de-DE" dirty="0"/>
              <a:t>Entwicklung eines Parameterverwaltungssystems zwischen der Webanwendung und dem </a:t>
            </a:r>
            <a:r>
              <a:rPr lang="de-DE" dirty="0" smtClean="0"/>
              <a:t>Router</a:t>
            </a:r>
          </a:p>
          <a:p>
            <a:pPr indent="-360000">
              <a:buFont typeface="Wingdings" panose="05000000000000000000" pitchFamily="2" charset="2"/>
              <a:buChar char="§"/>
            </a:pPr>
            <a:r>
              <a:rPr lang="de-DE" dirty="0"/>
              <a:t>Konfigurierung den Empfang und die Anzeige von Informationen im Echtzeit</a:t>
            </a:r>
            <a:r>
              <a:rPr lang="de-DE" dirty="0" smtClean="0"/>
              <a:t>.</a:t>
            </a:r>
            <a:endParaRPr lang="de-DE" dirty="0"/>
          </a:p>
          <a:p>
            <a:pPr>
              <a:buFont typeface="Wingdings" panose="05000000000000000000" pitchFamily="2" charset="2"/>
              <a:buChar char="Ø"/>
            </a:pPr>
            <a:r>
              <a:rPr lang="de-DE" sz="3600" b="1" dirty="0" smtClean="0"/>
              <a:t>Fazit</a:t>
            </a:r>
            <a:r>
              <a:rPr lang="de-DE" sz="2000" dirty="0"/>
              <a:t>	</a:t>
            </a:r>
          </a:p>
        </p:txBody>
      </p:sp>
      <p:sp>
        <p:nvSpPr>
          <p:cNvPr id="2" name="Fußzeilenplatzhalter 1"/>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3" name="Foliennummernplatzhalter 2"/>
          <p:cNvSpPr>
            <a:spLocks noGrp="1"/>
          </p:cNvSpPr>
          <p:nvPr>
            <p:ph type="sldNum" sz="quarter" idx="12"/>
          </p:nvPr>
        </p:nvSpPr>
        <p:spPr>
          <a:xfrm>
            <a:off x="10630916" y="6459786"/>
            <a:ext cx="1311683" cy="365125"/>
          </a:xfrm>
        </p:spPr>
        <p:txBody>
          <a:bodyPr/>
          <a:lstStyle/>
          <a:p>
            <a:r>
              <a:rPr lang="ru-RU" sz="1100" b="1" cap="all" dirty="0" smtClean="0">
                <a:solidFill>
                  <a:schemeClr val="tx1"/>
                </a:solidFill>
              </a:rPr>
              <a:t>2</a:t>
            </a:r>
            <a:endParaRPr lang="de-DE" sz="1100" b="1" cap="all" dirty="0">
              <a:solidFill>
                <a:schemeClr val="tx1"/>
              </a:solidFill>
            </a:endParaRPr>
          </a:p>
        </p:txBody>
      </p:sp>
      <p:sp>
        <p:nvSpPr>
          <p:cNvPr id="4" name="Datumsplatzhalter 3"/>
          <p:cNvSpPr>
            <a:spLocks noGrp="1"/>
          </p:cNvSpPr>
          <p:nvPr>
            <p:ph type="dt" sz="half" idx="10"/>
          </p:nvPr>
        </p:nvSpPr>
        <p:spPr>
          <a:xfrm>
            <a:off x="151526" y="6459786"/>
            <a:ext cx="2471627" cy="365125"/>
          </a:xfrm>
        </p:spPr>
        <p:txBody>
          <a:bodyPr/>
          <a:lstStyle/>
          <a:p>
            <a:fld id="{D167F661-4EBD-49B3-BED5-ADB3FEC2E508}" type="datetime1">
              <a:rPr lang="de-DE" sz="1100" b="1" cap="all" smtClean="0">
                <a:solidFill>
                  <a:schemeClr val="tx1"/>
                </a:solidFill>
              </a:rPr>
              <a:t>26.06.2023</a:t>
            </a:fld>
            <a:endParaRPr lang="de-DE" sz="1100" b="1" cap="all" dirty="0">
              <a:solidFill>
                <a:schemeClr val="tx1"/>
              </a:solidFill>
            </a:endParaRPr>
          </a:p>
        </p:txBody>
      </p:sp>
      <p:sp>
        <p:nvSpPr>
          <p:cNvPr id="7" name="Textfeld 6"/>
          <p:cNvSpPr txBox="1"/>
          <p:nvPr/>
        </p:nvSpPr>
        <p:spPr>
          <a:xfrm>
            <a:off x="12863164" y="1484784"/>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pPr rtl="0"/>
            <a:fld id="{6483492D-13BE-4DB8-99B5-91F856A430AF}" type="datetime1">
              <a:rPr lang="de-DE" sz="1100" b="1" smtClean="0">
                <a:solidFill>
                  <a:schemeClr val="tx1"/>
                </a:solidFill>
              </a:rPr>
              <a:t>26.06.2023</a:t>
            </a:fld>
            <a:endParaRPr lang="de-DE" sz="1100" b="1" dirty="0">
              <a:solidFill>
                <a:schemeClr val="tx1"/>
              </a:solidFill>
            </a:endParaRPr>
          </a:p>
        </p:txBody>
      </p:sp>
      <p:sp>
        <p:nvSpPr>
          <p:cNvPr id="2" name="Fußzeilenplatzhalter 1"/>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3" name="Foliennummernplatzhalter 2"/>
          <p:cNvSpPr>
            <a:spLocks noGrp="1"/>
          </p:cNvSpPr>
          <p:nvPr>
            <p:ph type="sldNum" sz="quarter" idx="12"/>
          </p:nvPr>
        </p:nvSpPr>
        <p:spPr/>
        <p:txBody>
          <a:bodyPr/>
          <a:lstStyle/>
          <a:p>
            <a:pPr rtl="0"/>
            <a:fld id="{7DC1BBB0-96F0-4077-A278-0F3FB5C104D3}" type="slidenum">
              <a:rPr lang="de-DE" sz="1100" b="1" smtClean="0">
                <a:solidFill>
                  <a:schemeClr val="tx1"/>
                </a:solidFill>
              </a:rPr>
              <a:t>20</a:t>
            </a:fld>
            <a:endParaRPr lang="de-DE" sz="1100" b="1" dirty="0">
              <a:solidFill>
                <a:schemeClr val="tx1"/>
              </a:solidFill>
            </a:endParaRPr>
          </a:p>
        </p:txBody>
      </p:sp>
      <p:sp>
        <p:nvSpPr>
          <p:cNvPr id="4" name="Titel 3"/>
          <p:cNvSpPr>
            <a:spLocks noGrp="1"/>
          </p:cNvSpPr>
          <p:nvPr>
            <p:ph type="title" idx="4294967295"/>
          </p:nvPr>
        </p:nvSpPr>
        <p:spPr>
          <a:xfrm>
            <a:off x="837828" y="260648"/>
            <a:ext cx="2736676" cy="1197446"/>
          </a:xfrm>
        </p:spPr>
        <p:txBody>
          <a:bodyPr/>
          <a:lstStyle/>
          <a:p>
            <a:pPr marL="685800" indent="-685800">
              <a:buFont typeface="Wingdings" panose="05000000000000000000" pitchFamily="2" charset="2"/>
              <a:buChar char="§"/>
            </a:pPr>
            <a:r>
              <a:rPr lang="de-DE" sz="3200" b="1" dirty="0" smtClean="0"/>
              <a:t>Fazit</a:t>
            </a:r>
            <a:r>
              <a:rPr lang="de-DE" dirty="0" smtClean="0"/>
              <a:t> </a:t>
            </a:r>
            <a:endParaRPr lang="de-DE" dirty="0"/>
          </a:p>
        </p:txBody>
      </p:sp>
      <p:sp>
        <p:nvSpPr>
          <p:cNvPr id="6" name="Rechteck 5"/>
          <p:cNvSpPr/>
          <p:nvPr/>
        </p:nvSpPr>
        <p:spPr>
          <a:xfrm>
            <a:off x="1125860" y="1556792"/>
            <a:ext cx="10153128" cy="3170099"/>
          </a:xfrm>
          <a:prstGeom prst="rect">
            <a:avLst/>
          </a:prstGeom>
        </p:spPr>
        <p:txBody>
          <a:bodyPr wrap="square">
            <a:spAutoFit/>
          </a:bodyPr>
          <a:lstStyle/>
          <a:p>
            <a:pPr marL="457200" indent="-457200">
              <a:buFont typeface="Arial" panose="020B0604020202020204" pitchFamily="34" charset="0"/>
              <a:buChar char="•"/>
            </a:pPr>
            <a:r>
              <a:rPr lang="de-DE" sz="2800" b="1" dirty="0"/>
              <a:t>Projekt innerhalb der geplanten Frist abgeschlossen </a:t>
            </a:r>
            <a:r>
              <a:rPr lang="de-DE" sz="2800" b="1" dirty="0" smtClean="0"/>
              <a:t>werden;</a:t>
            </a:r>
          </a:p>
          <a:p>
            <a:pPr marL="457200" indent="-457200">
              <a:buFont typeface="Wingdings" panose="05000000000000000000" pitchFamily="2" charset="2"/>
              <a:buChar char="q"/>
            </a:pPr>
            <a:r>
              <a:rPr lang="de-DE" sz="2800" b="1" dirty="0"/>
              <a:t>Unit-Test zu entwickeln und durchzuführen;</a:t>
            </a:r>
            <a:endParaRPr lang="de-DE" sz="2800" b="1" dirty="0" smtClean="0"/>
          </a:p>
          <a:p>
            <a:pPr marL="457200" indent="-457200">
              <a:buFont typeface="Arial" panose="020B0604020202020204" pitchFamily="34" charset="0"/>
              <a:buChar char="•"/>
            </a:pPr>
            <a:r>
              <a:rPr lang="de-DE" sz="2800" b="1" dirty="0" smtClean="0"/>
              <a:t>Risiko soll beheben:</a:t>
            </a:r>
          </a:p>
          <a:p>
            <a:pPr marL="457200" indent="-457200">
              <a:buFont typeface="Wingdings" panose="05000000000000000000" pitchFamily="2" charset="2"/>
              <a:buChar char="q"/>
            </a:pPr>
            <a:r>
              <a:rPr lang="de-DE" sz="2800" b="1" dirty="0"/>
              <a:t>Daten aus der geöffneten JSON-Datei liest </a:t>
            </a:r>
            <a:r>
              <a:rPr lang="de-DE" sz="2800" b="1" dirty="0" smtClean="0"/>
              <a:t>;</a:t>
            </a:r>
          </a:p>
          <a:p>
            <a:pPr marL="457200" indent="-457200">
              <a:buFont typeface="Wingdings" panose="05000000000000000000" pitchFamily="2" charset="2"/>
              <a:buChar char="q"/>
            </a:pPr>
            <a:r>
              <a:rPr lang="de-DE" sz="2800" b="1" dirty="0" smtClean="0"/>
              <a:t>Die </a:t>
            </a:r>
            <a:r>
              <a:rPr lang="de-DE" sz="2800" b="1" dirty="0"/>
              <a:t>Funktion "versionprueft()" </a:t>
            </a:r>
            <a:r>
              <a:rPr lang="de-DE" sz="2800" b="1" dirty="0" smtClean="0"/>
              <a:t>verfeinern</a:t>
            </a:r>
            <a:r>
              <a:rPr lang="de-DE" sz="2800" b="1" dirty="0"/>
              <a:t>;</a:t>
            </a:r>
            <a:endParaRPr lang="de-DE" sz="2800" b="1" dirty="0" smtClean="0"/>
          </a:p>
          <a:p>
            <a:pPr marL="457200" indent="-457200">
              <a:buFont typeface="Wingdings" panose="05000000000000000000" pitchFamily="2" charset="2"/>
              <a:buChar char="q"/>
            </a:pPr>
            <a:endParaRPr lang="de-DE" sz="2800" dirty="0"/>
          </a:p>
          <a:p>
            <a:pPr marL="457200" indent="-457200">
              <a:buFontTx/>
              <a:buChar char="-"/>
            </a:pPr>
            <a:endParaRPr lang="de-DE" sz="3200" dirty="0">
              <a:latin typeface="+mj-lt"/>
            </a:endParaRPr>
          </a:p>
        </p:txBody>
      </p:sp>
      <p:sp>
        <p:nvSpPr>
          <p:cNvPr id="8" name="Rectangle 1"/>
          <p:cNvSpPr>
            <a:spLocks noChangeArrowheads="1"/>
          </p:cNvSpPr>
          <p:nvPr/>
        </p:nvSpPr>
        <p:spPr bwMode="auto">
          <a:xfrm>
            <a:off x="0" y="0"/>
            <a:ext cx="12188825"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2"/>
          <p:cNvSpPr>
            <a:spLocks noChangeArrowheads="1"/>
          </p:cNvSpPr>
          <p:nvPr/>
        </p:nvSpPr>
        <p:spPr bwMode="auto">
          <a:xfrm>
            <a:off x="152400" y="152400"/>
            <a:ext cx="12188825"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456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normAutofit/>
          </a:bodyPr>
          <a:lstStyle/>
          <a:p>
            <a:pPr algn="ctr"/>
            <a:endParaRPr lang="de-DE" sz="5400" dirty="0" smtClean="0"/>
          </a:p>
          <a:p>
            <a:pPr algn="ctr"/>
            <a:endParaRPr lang="de-DE" sz="5400" dirty="0"/>
          </a:p>
          <a:p>
            <a:pPr algn="ctr"/>
            <a:r>
              <a:rPr lang="de-DE" sz="5400" dirty="0" smtClean="0"/>
              <a:t>Ich Danke Ihnen für Aufmerksamkeit!!!!!</a:t>
            </a:r>
            <a:endParaRPr lang="de-DE" sz="5400" dirty="0"/>
          </a:p>
        </p:txBody>
      </p:sp>
      <p:sp>
        <p:nvSpPr>
          <p:cNvPr id="7" name="Textplatzhalter 6"/>
          <p:cNvSpPr>
            <a:spLocks noGrp="1"/>
          </p:cNvSpPr>
          <p:nvPr>
            <p:ph type="body" sz="half" idx="2"/>
          </p:nvPr>
        </p:nvSpPr>
        <p:spPr/>
        <p:txBody>
          <a:bodyPr/>
          <a:lstStyle/>
          <a:p>
            <a:endParaRPr lang="de-DE" dirty="0"/>
          </a:p>
        </p:txBody>
      </p:sp>
      <p:sp>
        <p:nvSpPr>
          <p:cNvPr id="8" name="Titel 7"/>
          <p:cNvSpPr>
            <a:spLocks noGrp="1"/>
          </p:cNvSpPr>
          <p:nvPr>
            <p:ph type="title"/>
          </p:nvPr>
        </p:nvSpPr>
        <p:spPr>
          <a:xfrm>
            <a:off x="477788" y="692696"/>
            <a:ext cx="3199567" cy="1351780"/>
          </a:xfrm>
          <a:prstGeom prst="rect">
            <a:avLst/>
          </a:prstGeom>
        </p:spPr>
        <p:txBody>
          <a:bodyPr wrap="square" anchor="t">
            <a:spAutoFit/>
          </a:bodyPr>
          <a:lstStyle/>
          <a:p>
            <a:r>
              <a:rPr lang="de-DE" sz="3200" b="1" dirty="0"/>
              <a:t>Entwickeln einer Webanwendung für einen Router.</a:t>
            </a:r>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3501008"/>
            <a:ext cx="2264899" cy="553642"/>
          </a:xfrm>
          <a:prstGeom prst="rect">
            <a:avLst/>
          </a:prstGeom>
        </p:spPr>
      </p:pic>
    </p:spTree>
    <p:extLst>
      <p:ext uri="{BB962C8B-B14F-4D97-AF65-F5344CB8AC3E}">
        <p14:creationId xmlns:p14="http://schemas.microsoft.com/office/powerpoint/2010/main" val="39756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ABA8B432-E37B-4885-90A0-32633E9394C9}" type="datetime1">
              <a:rPr lang="de-DE" smtClean="0"/>
              <a:t>26.06.2023</a:t>
            </a:fld>
            <a:endParaRPr lang="de-DE" dirty="0"/>
          </a:p>
        </p:txBody>
      </p:sp>
      <p:sp>
        <p:nvSpPr>
          <p:cNvPr id="3" name="Fußzeilenplatzhalter 2"/>
          <p:cNvSpPr>
            <a:spLocks noGrp="1"/>
          </p:cNvSpPr>
          <p:nvPr>
            <p:ph type="ftr" sz="quarter" idx="11"/>
          </p:nvPr>
        </p:nvSpPr>
        <p:spPr/>
        <p:txBody>
          <a:bodyPr/>
          <a:lstStyle/>
          <a:p>
            <a:pPr rtl="0"/>
            <a:r>
              <a:rPr lang="de-DE" dirty="0" smtClean="0"/>
              <a:t>Andrii Dra󠆴gozhynskyi</a:t>
            </a:r>
            <a:endParaRPr lang="de-DE" dirty="0"/>
          </a:p>
        </p:txBody>
      </p:sp>
      <p:sp>
        <p:nvSpPr>
          <p:cNvPr id="4" name="Foliennummernplatzhalter 3"/>
          <p:cNvSpPr>
            <a:spLocks noGrp="1"/>
          </p:cNvSpPr>
          <p:nvPr>
            <p:ph type="sldNum" sz="quarter" idx="12"/>
          </p:nvPr>
        </p:nvSpPr>
        <p:spPr/>
        <p:txBody>
          <a:bodyPr/>
          <a:lstStyle/>
          <a:p>
            <a:pPr rtl="0"/>
            <a:fld id="{7DC1BBB0-96F0-4077-A278-0F3FB5C104D3}" type="slidenum">
              <a:rPr lang="de-DE" smtClean="0"/>
              <a:pPr rtl="0"/>
              <a:t>22</a:t>
            </a:fld>
            <a:endParaRPr lang="de-DE" dirty="0"/>
          </a:p>
        </p:txBody>
      </p:sp>
      <p:graphicFrame>
        <p:nvGraphicFramePr>
          <p:cNvPr id="5" name="Diagramm 4"/>
          <p:cNvGraphicFramePr/>
          <p:nvPr>
            <p:extLst>
              <p:ext uri="{D42A27DB-BD31-4B8C-83A1-F6EECF244321}">
                <p14:modId xmlns:p14="http://schemas.microsoft.com/office/powerpoint/2010/main" val="2496723027"/>
              </p:ext>
            </p:extLst>
          </p:nvPr>
        </p:nvGraphicFramePr>
        <p:xfrm>
          <a:off x="477788" y="260648"/>
          <a:ext cx="10731775" cy="5876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el 1"/>
          <p:cNvSpPr txBox="1">
            <a:spLocks/>
          </p:cNvSpPr>
          <p:nvPr/>
        </p:nvSpPr>
        <p:spPr>
          <a:xfrm>
            <a:off x="6094412" y="188640"/>
            <a:ext cx="5040560" cy="603448"/>
          </a:xfrm>
          <a:prstGeom prst="rect">
            <a:avLst/>
          </a:prstGeom>
        </p:spPr>
        <p:txBody>
          <a:bodyPr vert="horz" lIns="91440" tIns="45720" rIns="91440" bIns="45720" rtlCol="0" anchor="b">
            <a:noAutofit/>
          </a:bodyPr>
          <a:lst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a:lstStyle>
          <a:p>
            <a:endParaRPr lang="de-DE" sz="2000" b="1" dirty="0" smtClean="0"/>
          </a:p>
          <a:p>
            <a:endParaRPr lang="de-DE" sz="2000" b="1" dirty="0"/>
          </a:p>
          <a:p>
            <a:pPr marL="571500" indent="-571500">
              <a:buFont typeface="Wingdings" panose="05000000000000000000" pitchFamily="2" charset="2"/>
              <a:buChar char="§"/>
            </a:pPr>
            <a:r>
              <a:rPr lang="de-DE" sz="2000" b="1" dirty="0" smtClean="0"/>
              <a:t>Information </a:t>
            </a:r>
            <a:r>
              <a:rPr lang="de-DE" sz="2000" b="1" dirty="0"/>
              <a:t>strukturieren und </a:t>
            </a:r>
            <a:r>
              <a:rPr lang="de-DE" sz="2000" b="1" dirty="0" smtClean="0"/>
              <a:t>entwickeln</a:t>
            </a:r>
            <a:endParaRPr lang="de-DE" sz="2000" b="1" dirty="0"/>
          </a:p>
        </p:txBody>
      </p:sp>
    </p:spTree>
    <p:extLst>
      <p:ext uri="{BB962C8B-B14F-4D97-AF65-F5344CB8AC3E}">
        <p14:creationId xmlns:p14="http://schemas.microsoft.com/office/powerpoint/2010/main" val="104965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pPr rtl="0"/>
            <a:fld id="{6EAE349F-9347-4BC0-9DE1-A1EA6863F1EA}" type="datetime1">
              <a:rPr lang="de-DE" smtClean="0"/>
              <a:t>27.06.2023</a:t>
            </a:fld>
            <a:endParaRPr lang="de-DE" dirty="0"/>
          </a:p>
        </p:txBody>
      </p:sp>
      <p:sp>
        <p:nvSpPr>
          <p:cNvPr id="6" name="Fußzeilenplatzhalter 5"/>
          <p:cNvSpPr>
            <a:spLocks noGrp="1"/>
          </p:cNvSpPr>
          <p:nvPr>
            <p:ph type="ftr" sz="quarter" idx="11"/>
          </p:nvPr>
        </p:nvSpPr>
        <p:spPr/>
        <p:txBody>
          <a:bodyPr/>
          <a:lstStyle/>
          <a:p>
            <a:pPr rtl="0"/>
            <a:r>
              <a:rPr lang="de-DE" dirty="0" smtClean="0"/>
              <a:t>Andrii Dra󠆴gozhynskyi</a:t>
            </a:r>
            <a:endParaRPr lang="de-DE" dirty="0"/>
          </a:p>
        </p:txBody>
      </p:sp>
      <p:sp>
        <p:nvSpPr>
          <p:cNvPr id="7" name="Foliennummernplatzhalter 6"/>
          <p:cNvSpPr>
            <a:spLocks noGrp="1"/>
          </p:cNvSpPr>
          <p:nvPr>
            <p:ph type="sldNum" sz="quarter" idx="12"/>
          </p:nvPr>
        </p:nvSpPr>
        <p:spPr/>
        <p:txBody>
          <a:bodyPr/>
          <a:lstStyle/>
          <a:p>
            <a:pPr rtl="0"/>
            <a:fld id="{7DC1BBB0-96F0-4077-A278-0F3FB5C104D3}" type="slidenum">
              <a:rPr lang="de-DE" smtClean="0"/>
              <a:t>23</a:t>
            </a:fld>
            <a:endParaRPr lang="de-DE" dirty="0"/>
          </a:p>
        </p:txBody>
      </p:sp>
      <p:graphicFrame>
        <p:nvGraphicFramePr>
          <p:cNvPr id="8" name="Inhaltsplatzhalter 7"/>
          <p:cNvGraphicFramePr>
            <a:graphicFrameLocks noGrp="1"/>
          </p:cNvGraphicFramePr>
          <p:nvPr>
            <p:ph sz="half" idx="4294967295"/>
            <p:extLst>
              <p:ext uri="{D42A27DB-BD31-4B8C-83A1-F6EECF244321}">
                <p14:modId xmlns:p14="http://schemas.microsoft.com/office/powerpoint/2010/main" val="128853261"/>
              </p:ext>
            </p:extLst>
          </p:nvPr>
        </p:nvGraphicFramePr>
        <p:xfrm>
          <a:off x="1701924" y="620688"/>
          <a:ext cx="9865095" cy="5543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el 4"/>
          <p:cNvSpPr txBox="1">
            <a:spLocks/>
          </p:cNvSpPr>
          <p:nvPr/>
        </p:nvSpPr>
        <p:spPr>
          <a:xfrm>
            <a:off x="261764" y="116632"/>
            <a:ext cx="11161240" cy="432048"/>
          </a:xfrm>
          <a:prstGeom prst="rect">
            <a:avLst/>
          </a:prstGeom>
        </p:spPr>
        <p:txBody>
          <a:bodyPr vert="horz" lIns="91440" tIns="45720" rIns="91440" bIns="45720" rtlCol="0" anchor="b">
            <a:noAutofit/>
          </a:bodyPr>
          <a:lst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a:lstStyle>
          <a:p>
            <a:pPr marL="285750" indent="-285750">
              <a:buFont typeface="Wingdings" panose="05000000000000000000" pitchFamily="2" charset="2"/>
              <a:buChar char="§"/>
            </a:pPr>
            <a:r>
              <a:rPr lang="de-DE" sz="2000" b="1" dirty="0"/>
              <a:t>Konfigurierung den Empfang und die Anzeige von Informationen im </a:t>
            </a:r>
            <a:r>
              <a:rPr lang="de-DE" sz="2000" b="1" dirty="0" smtClean="0"/>
              <a:t>Echtzeit</a:t>
            </a:r>
            <a:endParaRPr lang="de-DE" sz="2000" b="1" dirty="0"/>
          </a:p>
        </p:txBody>
      </p:sp>
    </p:spTree>
    <p:extLst>
      <p:ext uri="{BB962C8B-B14F-4D97-AF65-F5344CB8AC3E}">
        <p14:creationId xmlns:p14="http://schemas.microsoft.com/office/powerpoint/2010/main" val="313285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BFB17969-2BB5-45C4-AFD0-7702CD61299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8EFC3892-33D3-4E7A-858F-C3F46DD52B5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4DA5D0E3-669A-4998-94AC-44B7EF696B55}" type="datetime1">
              <a:rPr lang="de-DE" smtClean="0"/>
              <a:t>26.06.2023</a:t>
            </a:fld>
            <a:endParaRPr lang="de-DE" dirty="0"/>
          </a:p>
        </p:txBody>
      </p:sp>
      <p:sp>
        <p:nvSpPr>
          <p:cNvPr id="3" name="Fußzeilenplatzhalter 2"/>
          <p:cNvSpPr>
            <a:spLocks noGrp="1"/>
          </p:cNvSpPr>
          <p:nvPr>
            <p:ph type="ftr" sz="quarter" idx="11"/>
          </p:nvPr>
        </p:nvSpPr>
        <p:spPr/>
        <p:txBody>
          <a:bodyPr/>
          <a:lstStyle/>
          <a:p>
            <a:pPr rtl="0"/>
            <a:r>
              <a:rPr lang="de-DE" dirty="0" smtClean="0"/>
              <a:t>Andrii Dra󠆴gozhynskyi</a:t>
            </a:r>
            <a:endParaRPr lang="de-DE" dirty="0"/>
          </a:p>
        </p:txBody>
      </p:sp>
      <p:sp>
        <p:nvSpPr>
          <p:cNvPr id="4" name="Foliennummernplatzhalter 3"/>
          <p:cNvSpPr>
            <a:spLocks noGrp="1"/>
          </p:cNvSpPr>
          <p:nvPr>
            <p:ph type="sldNum" sz="quarter" idx="12"/>
          </p:nvPr>
        </p:nvSpPr>
        <p:spPr/>
        <p:txBody>
          <a:bodyPr/>
          <a:lstStyle/>
          <a:p>
            <a:pPr rtl="0"/>
            <a:fld id="{7DC1BBB0-96F0-4077-A278-0F3FB5C104D3}" type="slidenum">
              <a:rPr lang="de-DE" smtClean="0"/>
              <a:pPr rtl="0"/>
              <a:t>24</a:t>
            </a:fld>
            <a:endParaRPr lang="de-DE"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r="27632" b="27557"/>
          <a:stretch/>
        </p:blipFill>
        <p:spPr>
          <a:xfrm>
            <a:off x="786090" y="908720"/>
            <a:ext cx="10151270" cy="4824536"/>
          </a:xfrm>
          <a:prstGeom prst="rect">
            <a:avLst/>
          </a:prstGeom>
        </p:spPr>
      </p:pic>
      <p:sp>
        <p:nvSpPr>
          <p:cNvPr id="6" name="Rechteck 5"/>
          <p:cNvSpPr/>
          <p:nvPr/>
        </p:nvSpPr>
        <p:spPr>
          <a:xfrm>
            <a:off x="2710036" y="188640"/>
            <a:ext cx="7776864" cy="707886"/>
          </a:xfrm>
          <a:prstGeom prst="rect">
            <a:avLst/>
          </a:prstGeom>
        </p:spPr>
        <p:txBody>
          <a:bodyPr wrap="square">
            <a:spAutoFit/>
          </a:bodyPr>
          <a:lstStyle/>
          <a:p>
            <a:pPr marL="285750" indent="-285750">
              <a:buFont typeface="Wingdings" panose="05000000000000000000" pitchFamily="2" charset="2"/>
              <a:buChar char="§"/>
            </a:pPr>
            <a:r>
              <a:rPr lang="de-DE" sz="2000" b="1" dirty="0" smtClean="0"/>
              <a:t>Webanwendung entwickeln</a:t>
            </a:r>
          </a:p>
          <a:p>
            <a:pPr marL="342900" indent="-342900">
              <a:buFont typeface="Arial" panose="020B0604020202020204" pitchFamily="34" charset="0"/>
              <a:buChar char="•"/>
            </a:pPr>
            <a:r>
              <a:rPr lang="de-DE" sz="2000" b="1" dirty="0" smtClean="0"/>
              <a:t>Support-Seite </a:t>
            </a:r>
            <a:endParaRPr lang="ru-RU" sz="2000" b="1" dirty="0"/>
          </a:p>
        </p:txBody>
      </p:sp>
    </p:spTree>
    <p:extLst>
      <p:ext uri="{BB962C8B-B14F-4D97-AF65-F5344CB8AC3E}">
        <p14:creationId xmlns:p14="http://schemas.microsoft.com/office/powerpoint/2010/main" val="90064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43AA1173-EC0A-468B-B7B8-764F0D5D0D85}" type="datetime1">
              <a:rPr lang="de-DE" smtClean="0"/>
              <a:t>26.06.2023</a:t>
            </a:fld>
            <a:endParaRPr lang="de-DE" dirty="0"/>
          </a:p>
        </p:txBody>
      </p:sp>
      <p:sp>
        <p:nvSpPr>
          <p:cNvPr id="3" name="Fußzeilenplatzhalter 2"/>
          <p:cNvSpPr>
            <a:spLocks noGrp="1"/>
          </p:cNvSpPr>
          <p:nvPr>
            <p:ph type="ftr" sz="quarter" idx="11"/>
          </p:nvPr>
        </p:nvSpPr>
        <p:spPr/>
        <p:txBody>
          <a:bodyPr/>
          <a:lstStyle/>
          <a:p>
            <a:pPr rtl="0"/>
            <a:r>
              <a:rPr lang="de-DE" dirty="0" smtClean="0"/>
              <a:t>Andrii Dra󠆴gozhynskyi</a:t>
            </a:r>
            <a:endParaRPr lang="de-DE" dirty="0"/>
          </a:p>
        </p:txBody>
      </p:sp>
      <p:sp>
        <p:nvSpPr>
          <p:cNvPr id="4" name="Foliennummernplatzhalter 3"/>
          <p:cNvSpPr>
            <a:spLocks noGrp="1"/>
          </p:cNvSpPr>
          <p:nvPr>
            <p:ph type="sldNum" sz="quarter" idx="12"/>
          </p:nvPr>
        </p:nvSpPr>
        <p:spPr/>
        <p:txBody>
          <a:bodyPr/>
          <a:lstStyle/>
          <a:p>
            <a:pPr rtl="0"/>
            <a:fld id="{7DC1BBB0-96F0-4077-A278-0F3FB5C104D3}" type="slidenum">
              <a:rPr lang="de-DE" smtClean="0"/>
              <a:pPr rtl="0"/>
              <a:t>25</a:t>
            </a:fld>
            <a:endParaRPr lang="de-DE"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870" y="1056132"/>
            <a:ext cx="7689083" cy="4745736"/>
          </a:xfrm>
          <a:prstGeom prst="rect">
            <a:avLst/>
          </a:prstGeom>
        </p:spPr>
      </p:pic>
      <p:sp>
        <p:nvSpPr>
          <p:cNvPr id="6" name="Rechteck 5"/>
          <p:cNvSpPr/>
          <p:nvPr/>
        </p:nvSpPr>
        <p:spPr>
          <a:xfrm>
            <a:off x="2710036" y="188640"/>
            <a:ext cx="7776864" cy="707886"/>
          </a:xfrm>
          <a:prstGeom prst="rect">
            <a:avLst/>
          </a:prstGeom>
        </p:spPr>
        <p:txBody>
          <a:bodyPr wrap="square">
            <a:spAutoFit/>
          </a:bodyPr>
          <a:lstStyle/>
          <a:p>
            <a:pPr marL="285750" indent="-285750">
              <a:buFont typeface="Wingdings" panose="05000000000000000000" pitchFamily="2" charset="2"/>
              <a:buChar char="§"/>
            </a:pPr>
            <a:r>
              <a:rPr lang="de-DE" sz="2000" b="1" dirty="0" smtClean="0"/>
              <a:t>Webanwendung entwickeln</a:t>
            </a:r>
          </a:p>
          <a:p>
            <a:pPr marL="342900" indent="-342900">
              <a:buFont typeface="Arial" panose="020B0604020202020204" pitchFamily="34" charset="0"/>
              <a:buChar char="•"/>
            </a:pPr>
            <a:r>
              <a:rPr lang="de-DE" sz="2000" b="1" dirty="0" smtClean="0"/>
              <a:t>Login-Seite </a:t>
            </a:r>
            <a:endParaRPr lang="ru-RU" sz="2000" b="1" dirty="0"/>
          </a:p>
        </p:txBody>
      </p:sp>
    </p:spTree>
    <p:extLst>
      <p:ext uri="{BB962C8B-B14F-4D97-AF65-F5344CB8AC3E}">
        <p14:creationId xmlns:p14="http://schemas.microsoft.com/office/powerpoint/2010/main" val="162162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0" y="287338"/>
            <a:ext cx="693812" cy="5734050"/>
          </a:xfrm>
        </p:spPr>
        <p:txBody>
          <a:bodyPr vert="vert270">
            <a:normAutofit/>
          </a:bodyPr>
          <a:lstStyle/>
          <a:p>
            <a:pPr marL="685800" indent="-685800">
              <a:buFont typeface="Wingdings" panose="05000000000000000000" pitchFamily="2" charset="2"/>
              <a:buChar char="§"/>
            </a:pPr>
            <a:r>
              <a:rPr lang="de-DE" sz="2000" b="1" dirty="0"/>
              <a:t>Ausgangssituation</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836" y="404663"/>
            <a:ext cx="4752528" cy="5660731"/>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8468" y="476672"/>
            <a:ext cx="4896544" cy="3607977"/>
          </a:xfrm>
          <a:prstGeom prst="rect">
            <a:avLst/>
          </a:prstGeom>
        </p:spPr>
      </p:pic>
      <p:pic>
        <p:nvPicPr>
          <p:cNvPr id="10" name="Grafik 9"/>
          <p:cNvPicPr>
            <a:picLocks noChangeAspect="1"/>
          </p:cNvPicPr>
          <p:nvPr/>
        </p:nvPicPr>
        <p:blipFill rotWithShape="1">
          <a:blip r:embed="rId5">
            <a:extLst>
              <a:ext uri="{28A0092B-C50C-407E-A947-70E740481C1C}">
                <a14:useLocalDpi xmlns:a14="http://schemas.microsoft.com/office/drawing/2010/main" val="0"/>
              </a:ext>
            </a:extLst>
          </a:blip>
          <a:srcRect t="10458"/>
          <a:stretch/>
        </p:blipFill>
        <p:spPr>
          <a:xfrm>
            <a:off x="7102524" y="4077072"/>
            <a:ext cx="4785056" cy="2250453"/>
          </a:xfrm>
          <a:prstGeom prst="rect">
            <a:avLst/>
          </a:prstGeom>
        </p:spPr>
      </p:pic>
      <p:sp>
        <p:nvSpPr>
          <p:cNvPr id="3" name="Datumsplatzhalter 2"/>
          <p:cNvSpPr>
            <a:spLocks noGrp="1"/>
          </p:cNvSpPr>
          <p:nvPr>
            <p:ph type="dt" sz="half" idx="10"/>
          </p:nvPr>
        </p:nvSpPr>
        <p:spPr/>
        <p:txBody>
          <a:bodyPr/>
          <a:lstStyle/>
          <a:p>
            <a:pPr rtl="0"/>
            <a:fld id="{D2C0AD08-5EA2-4A39-9EA0-D32959C1C082}" type="datetime1">
              <a:rPr lang="de-DE" sz="1100" b="1" smtClean="0">
                <a:solidFill>
                  <a:schemeClr val="tx1"/>
                </a:solidFill>
              </a:rPr>
              <a:t>27.06.2023</a:t>
            </a:fld>
            <a:endParaRPr lang="de-DE" sz="1100" b="1" dirty="0">
              <a:solidFill>
                <a:schemeClr val="tx1"/>
              </a:solidFill>
            </a:endParaRPr>
          </a:p>
        </p:txBody>
      </p:sp>
      <p:sp>
        <p:nvSpPr>
          <p:cNvPr id="6" name="Fußzeilenplatzhalter 5"/>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7" name="Foliennummernplatzhalter 6"/>
          <p:cNvSpPr>
            <a:spLocks noGrp="1"/>
          </p:cNvSpPr>
          <p:nvPr>
            <p:ph type="sldNum" sz="quarter" idx="12"/>
          </p:nvPr>
        </p:nvSpPr>
        <p:spPr/>
        <p:txBody>
          <a:bodyPr/>
          <a:lstStyle/>
          <a:p>
            <a:pPr rtl="0"/>
            <a:fld id="{7DC1BBB0-96F0-4077-A278-0F3FB5C104D3}" type="slidenum">
              <a:rPr lang="de-DE" sz="1100" b="1" smtClean="0">
                <a:solidFill>
                  <a:schemeClr val="tx1"/>
                </a:solidFill>
              </a:rPr>
              <a:pPr rtl="0"/>
              <a:t>26</a:t>
            </a:fld>
            <a:endParaRPr lang="de-DE" sz="1100" b="1" dirty="0">
              <a:solidFill>
                <a:schemeClr val="tx1"/>
              </a:solidFill>
            </a:endParaRPr>
          </a:p>
        </p:txBody>
      </p:sp>
    </p:spTree>
    <p:extLst>
      <p:ext uri="{BB962C8B-B14F-4D97-AF65-F5344CB8AC3E}">
        <p14:creationId xmlns:p14="http://schemas.microsoft.com/office/powerpoint/2010/main" val="3294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pPr rtl="0"/>
            <a:fld id="{57B5D6EB-4D1B-4934-B757-C7921AD12FBE}" type="datetime1">
              <a:rPr lang="de-DE" sz="1100" b="1" smtClean="0">
                <a:solidFill>
                  <a:schemeClr val="tx1"/>
                </a:solidFill>
              </a:rPr>
              <a:t>26.06.2023</a:t>
            </a:fld>
            <a:endParaRPr lang="de-DE" sz="1100" b="1" dirty="0">
              <a:solidFill>
                <a:schemeClr val="tx1"/>
              </a:solidFill>
            </a:endParaRPr>
          </a:p>
        </p:txBody>
      </p:sp>
      <p:sp>
        <p:nvSpPr>
          <p:cNvPr id="4" name="Fußzeilenplatzhalter 3"/>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5" name="Foliennummernplatzhalter 4"/>
          <p:cNvSpPr>
            <a:spLocks noGrp="1"/>
          </p:cNvSpPr>
          <p:nvPr>
            <p:ph type="sldNum" sz="quarter" idx="12"/>
          </p:nvPr>
        </p:nvSpPr>
        <p:spPr/>
        <p:txBody>
          <a:bodyPr/>
          <a:lstStyle/>
          <a:p>
            <a:pPr rtl="0"/>
            <a:fld id="{7DC1BBB0-96F0-4077-A278-0F3FB5C104D3}" type="slidenum">
              <a:rPr lang="de-DE" sz="1100" b="1" smtClean="0">
                <a:solidFill>
                  <a:schemeClr val="tx1"/>
                </a:solidFill>
              </a:rPr>
              <a:t>3</a:t>
            </a:fld>
            <a:endParaRPr lang="de-DE" sz="1100" b="1" dirty="0">
              <a:solidFill>
                <a:schemeClr val="tx1"/>
              </a:solidFill>
            </a:endParaRPr>
          </a:p>
        </p:txBody>
      </p:sp>
      <p:sp>
        <p:nvSpPr>
          <p:cNvPr id="2" name="Titel 1"/>
          <p:cNvSpPr>
            <a:spLocks noGrp="1"/>
          </p:cNvSpPr>
          <p:nvPr>
            <p:ph type="title" idx="4294967295"/>
          </p:nvPr>
        </p:nvSpPr>
        <p:spPr>
          <a:xfrm>
            <a:off x="477788" y="332656"/>
            <a:ext cx="3672780" cy="857250"/>
          </a:xfrm>
        </p:spPr>
        <p:txBody>
          <a:bodyPr/>
          <a:lstStyle/>
          <a:p>
            <a:pPr marL="685800" indent="-685800">
              <a:buFont typeface="Wingdings" panose="05000000000000000000" pitchFamily="2" charset="2"/>
              <a:buChar char="§"/>
            </a:pPr>
            <a:r>
              <a:rPr lang="de-DE" sz="2000" b="1" dirty="0"/>
              <a:t>Ausgangssituation</a:t>
            </a:r>
          </a:p>
        </p:txBody>
      </p:sp>
      <p:sp>
        <p:nvSpPr>
          <p:cNvPr id="7" name="Textplatzhalter 6"/>
          <p:cNvSpPr>
            <a:spLocks noGrp="1"/>
          </p:cNvSpPr>
          <p:nvPr>
            <p:ph type="body" sz="quarter" idx="4294967295"/>
          </p:nvPr>
        </p:nvSpPr>
        <p:spPr>
          <a:xfrm>
            <a:off x="7030516" y="1628800"/>
            <a:ext cx="4438229" cy="574625"/>
          </a:xfrm>
        </p:spPr>
        <p:txBody>
          <a:bodyPr>
            <a:normAutofit/>
          </a:bodyPr>
          <a:lstStyle/>
          <a:p>
            <a:pPr algn="ctr"/>
            <a:r>
              <a:rPr lang="de-DE" sz="3200" b="1" dirty="0" smtClean="0">
                <a:solidFill>
                  <a:schemeClr val="tx1"/>
                </a:solidFill>
              </a:rPr>
              <a:t>ASCEND </a:t>
            </a:r>
            <a:r>
              <a:rPr lang="de-DE" sz="2800" b="1" dirty="0" smtClean="0">
                <a:solidFill>
                  <a:schemeClr val="tx1"/>
                </a:solidFill>
              </a:rPr>
              <a:t>G</a:t>
            </a:r>
            <a:r>
              <a:rPr lang="de-DE" sz="2000" b="1" dirty="0" smtClean="0">
                <a:solidFill>
                  <a:schemeClr val="tx1"/>
                </a:solidFill>
              </a:rPr>
              <a:t>mb</a:t>
            </a:r>
            <a:r>
              <a:rPr lang="de-DE" sz="2800" b="1" dirty="0" smtClean="0">
                <a:solidFill>
                  <a:schemeClr val="tx1"/>
                </a:solidFill>
              </a:rPr>
              <a:t>H</a:t>
            </a:r>
            <a:r>
              <a:rPr lang="de-DE" sz="3200" b="1" dirty="0" smtClean="0">
                <a:solidFill>
                  <a:schemeClr val="tx1"/>
                </a:solidFill>
              </a:rPr>
              <a:t> </a:t>
            </a:r>
            <a:endParaRPr lang="de-DE" sz="3200" b="1" dirty="0">
              <a:solidFill>
                <a:schemeClr val="tx1"/>
              </a:solidFill>
            </a:endParaRPr>
          </a:p>
        </p:txBody>
      </p:sp>
      <p:pic>
        <p:nvPicPr>
          <p:cNvPr id="12" name="Inhaltsplatzhalter 11"/>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2277988" y="1196752"/>
            <a:ext cx="2304256" cy="2225325"/>
          </a:xfrm>
        </p:spPr>
      </p:pic>
      <p:sp>
        <p:nvSpPr>
          <p:cNvPr id="3" name="Inhaltsplatzhalter 2"/>
          <p:cNvSpPr>
            <a:spLocks noGrp="1"/>
          </p:cNvSpPr>
          <p:nvPr>
            <p:ph sz="quarter" idx="4294967295"/>
          </p:nvPr>
        </p:nvSpPr>
        <p:spPr>
          <a:xfrm>
            <a:off x="7390556" y="2582863"/>
            <a:ext cx="4798269" cy="3006725"/>
          </a:xfrm>
        </p:spPr>
        <p:txBody>
          <a:bodyPr>
            <a:normAutofit/>
          </a:bodyPr>
          <a:lstStyle/>
          <a:p>
            <a:pPr>
              <a:buFont typeface="Wingdings" panose="05000000000000000000" pitchFamily="2" charset="2"/>
              <a:buChar char="Ø"/>
            </a:pPr>
            <a:r>
              <a:rPr lang="de-DE" dirty="0" smtClean="0"/>
              <a:t>Der </a:t>
            </a:r>
            <a:r>
              <a:rPr lang="de-DE" dirty="0"/>
              <a:t>Hauptsitz ist in </a:t>
            </a:r>
            <a:r>
              <a:rPr lang="de-DE" dirty="0" smtClean="0"/>
              <a:t>Nürnberg</a:t>
            </a:r>
          </a:p>
          <a:p>
            <a:pPr>
              <a:buFont typeface="Wingdings" panose="05000000000000000000" pitchFamily="2" charset="2"/>
              <a:buChar char="Ø"/>
            </a:pPr>
            <a:r>
              <a:rPr lang="de-DE" sz="2000" dirty="0">
                <a:solidFill>
                  <a:schemeClr val="tx2"/>
                </a:solidFill>
              </a:rPr>
              <a:t>im Jahr 2010 gegründet </a:t>
            </a:r>
            <a:r>
              <a:rPr lang="de-DE" sz="2000" dirty="0" smtClean="0">
                <a:solidFill>
                  <a:schemeClr val="tx2"/>
                </a:solidFill>
              </a:rPr>
              <a:t>wurde</a:t>
            </a:r>
            <a:endParaRPr lang="de-DE" dirty="0" smtClean="0"/>
          </a:p>
          <a:p>
            <a:pPr>
              <a:buFont typeface="Wingdings" panose="05000000000000000000" pitchFamily="2" charset="2"/>
              <a:buChar char="Ø"/>
            </a:pPr>
            <a:r>
              <a:rPr lang="ru-RU" dirty="0" smtClean="0"/>
              <a:t> </a:t>
            </a:r>
            <a:r>
              <a:rPr lang="de-DE" dirty="0" smtClean="0"/>
              <a:t>Anzahl </a:t>
            </a:r>
            <a:r>
              <a:rPr lang="de-DE" dirty="0"/>
              <a:t>der Mitarbeiter </a:t>
            </a:r>
            <a:r>
              <a:rPr lang="de-DE" dirty="0" smtClean="0"/>
              <a:t>16</a:t>
            </a:r>
          </a:p>
          <a:p>
            <a:pPr>
              <a:buFont typeface="Wingdings" panose="05000000000000000000" pitchFamily="2" charset="2"/>
              <a:buChar char="Ø"/>
            </a:pPr>
            <a:r>
              <a:rPr lang="ru-RU" dirty="0" smtClean="0"/>
              <a:t> </a:t>
            </a:r>
            <a:r>
              <a:rPr lang="de-DE" sz="2000" dirty="0">
                <a:solidFill>
                  <a:schemeClr val="tx2"/>
                </a:solidFill>
              </a:rPr>
              <a:t>Datenschutz- und Sicherheits-Konzepten </a:t>
            </a:r>
            <a:r>
              <a:rPr lang="de-DE" dirty="0" smtClean="0"/>
              <a:t>.</a:t>
            </a:r>
            <a:endParaRPr lang="de-DE" dirty="0" smtClean="0"/>
          </a:p>
          <a:p>
            <a:pPr>
              <a:buFont typeface="Wingdings" panose="05000000000000000000" pitchFamily="2" charset="2"/>
              <a:buChar char="Ø"/>
            </a:pPr>
            <a:r>
              <a:rPr lang="de-DE" dirty="0" smtClean="0"/>
              <a:t>Internet </a:t>
            </a:r>
            <a:r>
              <a:rPr lang="de-DE" dirty="0"/>
              <a:t>und WLAN in jeder </a:t>
            </a:r>
            <a:r>
              <a:rPr lang="de-DE" dirty="0" smtClean="0"/>
              <a:t>Skalierung</a:t>
            </a:r>
            <a:endParaRPr lang="de-DE" b="1" dirty="0"/>
          </a:p>
          <a:p>
            <a:pPr>
              <a:buFont typeface="Wingdings" panose="05000000000000000000" pitchFamily="2" charset="2"/>
              <a:buChar char="Ø"/>
            </a:pPr>
            <a:r>
              <a:rPr lang="de-DE" dirty="0"/>
              <a:t>VPN Standortvernetzung</a:t>
            </a:r>
          </a:p>
          <a:p>
            <a:pPr>
              <a:buFont typeface="Wingdings" panose="05000000000000000000" pitchFamily="2" charset="2"/>
              <a:buChar char="Ø"/>
            </a:pPr>
            <a:endParaRPr lang="de-DE" dirty="0"/>
          </a:p>
          <a:p>
            <a:pPr>
              <a:buFont typeface="Wingdings" panose="05000000000000000000" pitchFamily="2" charset="2"/>
              <a:buChar char="Ø"/>
            </a:pPr>
            <a:endParaRPr lang="de-DE" dirty="0"/>
          </a:p>
        </p:txBody>
      </p:sp>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04" y="3429000"/>
            <a:ext cx="2232853" cy="2225233"/>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6220" y="3501008"/>
            <a:ext cx="2270957" cy="2248095"/>
          </a:xfrm>
          <a:prstGeom prst="rect">
            <a:avLst/>
          </a:prstGeom>
        </p:spPr>
      </p:pic>
      <p:pic>
        <p:nvPicPr>
          <p:cNvPr id="10" name="Grafik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8588" y="332656"/>
            <a:ext cx="3534938" cy="864096"/>
          </a:xfrm>
          <a:prstGeom prst="rect">
            <a:avLst/>
          </a:prstGeom>
        </p:spPr>
      </p:pic>
    </p:spTree>
    <p:extLst>
      <p:ext uri="{BB962C8B-B14F-4D97-AF65-F5344CB8AC3E}">
        <p14:creationId xmlns:p14="http://schemas.microsoft.com/office/powerpoint/2010/main" val="25318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pPr rtl="0"/>
            <a:fld id="{1D8E76A9-A304-4B0F-8B5E-E4CD5E5E2322}" type="datetime1">
              <a:rPr lang="de-DE" sz="1100" smtClean="0">
                <a:solidFill>
                  <a:schemeClr val="tx1"/>
                </a:solidFill>
              </a:rPr>
              <a:t>27.06.2023</a:t>
            </a:fld>
            <a:endParaRPr lang="de-DE" sz="1100" dirty="0">
              <a:solidFill>
                <a:schemeClr val="tx1"/>
              </a:solidFill>
            </a:endParaRPr>
          </a:p>
        </p:txBody>
      </p:sp>
      <p:sp>
        <p:nvSpPr>
          <p:cNvPr id="4" name="Fußzeilenplatzhalter 3"/>
          <p:cNvSpPr>
            <a:spLocks noGrp="1"/>
          </p:cNvSpPr>
          <p:nvPr>
            <p:ph type="ftr" sz="quarter" idx="11"/>
          </p:nvPr>
        </p:nvSpPr>
        <p:spPr/>
        <p:txBody>
          <a:bodyPr/>
          <a:lstStyle/>
          <a:p>
            <a:pPr rtl="0"/>
            <a:r>
              <a:rPr lang="de-DE" sz="1100" dirty="0" smtClean="0">
                <a:solidFill>
                  <a:schemeClr val="tx1"/>
                </a:solidFill>
              </a:rPr>
              <a:t>Andrii Dra󠆴gozhynskyi</a:t>
            </a:r>
            <a:endParaRPr lang="de-DE" sz="1100" dirty="0">
              <a:solidFill>
                <a:schemeClr val="tx1"/>
              </a:solidFill>
            </a:endParaRPr>
          </a:p>
        </p:txBody>
      </p:sp>
      <p:sp>
        <p:nvSpPr>
          <p:cNvPr id="5" name="Foliennummernplatzhalter 4"/>
          <p:cNvSpPr>
            <a:spLocks noGrp="1"/>
          </p:cNvSpPr>
          <p:nvPr>
            <p:ph type="sldNum" sz="quarter" idx="12"/>
          </p:nvPr>
        </p:nvSpPr>
        <p:spPr/>
        <p:txBody>
          <a:bodyPr/>
          <a:lstStyle/>
          <a:p>
            <a:pPr rtl="0"/>
            <a:fld id="{7DC1BBB0-96F0-4077-A278-0F3FB5C104D3}" type="slidenum">
              <a:rPr lang="de-DE" sz="1100" smtClean="0">
                <a:solidFill>
                  <a:schemeClr val="tx1"/>
                </a:solidFill>
              </a:rPr>
              <a:t>4</a:t>
            </a:fld>
            <a:endParaRPr lang="de-DE" sz="1100" dirty="0">
              <a:solidFill>
                <a:schemeClr val="tx1"/>
              </a:solidFill>
            </a:endParaRPr>
          </a:p>
        </p:txBody>
      </p:sp>
      <p:sp>
        <p:nvSpPr>
          <p:cNvPr id="2" name="Titel 1"/>
          <p:cNvSpPr>
            <a:spLocks noGrp="1"/>
          </p:cNvSpPr>
          <p:nvPr>
            <p:ph type="title" idx="4294967295"/>
          </p:nvPr>
        </p:nvSpPr>
        <p:spPr>
          <a:xfrm>
            <a:off x="189756" y="188640"/>
            <a:ext cx="2808684" cy="620712"/>
          </a:xfrm>
        </p:spPr>
        <p:txBody>
          <a:bodyPr/>
          <a:lstStyle/>
          <a:p>
            <a:pPr marL="685800" indent="-685800">
              <a:buFont typeface="Wingdings" panose="05000000000000000000" pitchFamily="2" charset="2"/>
              <a:buChar char="§"/>
            </a:pPr>
            <a:r>
              <a:rPr lang="de-DE" sz="2000" b="1" dirty="0"/>
              <a:t>Ausgangssituation</a:t>
            </a:r>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924" y="2420888"/>
            <a:ext cx="1943100" cy="2352675"/>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156" y="4437112"/>
            <a:ext cx="2264768" cy="1080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Nach unten gekrümmter Pfeil 10"/>
          <p:cNvSpPr/>
          <p:nvPr/>
        </p:nvSpPr>
        <p:spPr>
          <a:xfrm rot="19614202" flipH="1">
            <a:off x="2547035" y="2730056"/>
            <a:ext cx="1809622" cy="504056"/>
          </a:xfrm>
          <a:prstGeom prst="curvedDownArrow">
            <a:avLst>
              <a:gd name="adj1" fmla="val 33379"/>
              <a:gd name="adj2" fmla="val 529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2" name="Grafik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788" y="1268760"/>
            <a:ext cx="1440160" cy="1440160"/>
          </a:xfrm>
          <a:prstGeom prst="rect">
            <a:avLst/>
          </a:prstGeom>
        </p:spPr>
      </p:pic>
      <p:pic>
        <p:nvPicPr>
          <p:cNvPr id="14" name="Grafik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756" y="4437112"/>
            <a:ext cx="1800200" cy="1800200"/>
          </a:xfrm>
          <a:prstGeom prst="rect">
            <a:avLst/>
          </a:prstGeom>
        </p:spPr>
      </p:pic>
      <p:pic>
        <p:nvPicPr>
          <p:cNvPr id="15" name="Grafik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0316" y="5013176"/>
            <a:ext cx="936104" cy="936104"/>
          </a:xfrm>
          <a:prstGeom prst="rect">
            <a:avLst/>
          </a:prstGeom>
        </p:spPr>
      </p:pic>
      <p:pic>
        <p:nvPicPr>
          <p:cNvPr id="16" name="Grafik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7948" y="4653136"/>
            <a:ext cx="1440160" cy="1440160"/>
          </a:xfrm>
          <a:prstGeom prst="rect">
            <a:avLst/>
          </a:prstGeom>
        </p:spPr>
      </p:pic>
      <p:pic>
        <p:nvPicPr>
          <p:cNvPr id="17" name="Grafik 16"/>
          <p:cNvPicPr>
            <a:picLocks noChangeAspect="1"/>
          </p:cNvPicPr>
          <p:nvPr/>
        </p:nvPicPr>
        <p:blipFill>
          <a:blip r:embed="rId9"/>
          <a:stretch>
            <a:fillRect/>
          </a:stretch>
        </p:blipFill>
        <p:spPr>
          <a:xfrm rot="21383665" flipH="1">
            <a:off x="645469" y="3658491"/>
            <a:ext cx="1850415" cy="810838"/>
          </a:xfrm>
          <a:prstGeom prst="rect">
            <a:avLst/>
          </a:prstGeom>
        </p:spPr>
      </p:pic>
      <p:pic>
        <p:nvPicPr>
          <p:cNvPr id="18" name="Grafik 17"/>
          <p:cNvPicPr>
            <a:picLocks noChangeAspect="1"/>
          </p:cNvPicPr>
          <p:nvPr/>
        </p:nvPicPr>
        <p:blipFill>
          <a:blip r:embed="rId10"/>
          <a:stretch>
            <a:fillRect/>
          </a:stretch>
        </p:blipFill>
        <p:spPr>
          <a:xfrm rot="2432504">
            <a:off x="1158819" y="1319090"/>
            <a:ext cx="2369727" cy="1000815"/>
          </a:xfrm>
          <a:prstGeom prst="rect">
            <a:avLst/>
          </a:prstGeom>
        </p:spPr>
      </p:pic>
      <p:pic>
        <p:nvPicPr>
          <p:cNvPr id="19" name="Grafik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284211" y="2292554"/>
            <a:ext cx="1006028" cy="1550728"/>
          </a:xfrm>
          <a:prstGeom prst="rect">
            <a:avLst/>
          </a:prstGeom>
        </p:spPr>
      </p:pic>
      <p:pic>
        <p:nvPicPr>
          <p:cNvPr id="20" name="Grafik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2444" y="404664"/>
            <a:ext cx="5257151" cy="5013176"/>
          </a:xfrm>
          <a:prstGeom prst="rect">
            <a:avLst/>
          </a:prstGeom>
        </p:spPr>
      </p:pic>
      <p:pic>
        <p:nvPicPr>
          <p:cNvPr id="21" name="Grafik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0196" y="2132856"/>
            <a:ext cx="1800200" cy="1800200"/>
          </a:xfrm>
          <a:prstGeom prst="rect">
            <a:avLst/>
          </a:prstGeom>
        </p:spPr>
      </p:pic>
      <p:sp>
        <p:nvSpPr>
          <p:cNvPr id="22" name="Nach unten gekrümmter Pfeil 21"/>
          <p:cNvSpPr/>
          <p:nvPr/>
        </p:nvSpPr>
        <p:spPr>
          <a:xfrm rot="766425" flipH="1">
            <a:off x="3077194" y="3499643"/>
            <a:ext cx="1880243" cy="504056"/>
          </a:xfrm>
          <a:prstGeom prst="curvedDownArrow">
            <a:avLst>
              <a:gd name="adj1" fmla="val 33379"/>
              <a:gd name="adj2" fmla="val 529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69567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0" y="287338"/>
            <a:ext cx="3070076" cy="693390"/>
          </a:xfrm>
        </p:spPr>
        <p:txBody>
          <a:bodyPr vert="horz">
            <a:normAutofit/>
          </a:bodyPr>
          <a:lstStyle/>
          <a:p>
            <a:pPr marL="685800" indent="-685800">
              <a:buFont typeface="Wingdings" panose="05000000000000000000" pitchFamily="2" charset="2"/>
              <a:buChar char="§"/>
            </a:pPr>
            <a:r>
              <a:rPr lang="de-DE" sz="2000" b="1" dirty="0"/>
              <a:t>Ausgangssituation</a:t>
            </a:r>
          </a:p>
        </p:txBody>
      </p:sp>
      <p:pic>
        <p:nvPicPr>
          <p:cNvPr id="7" name="Inhaltsplatzhalter 6"/>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2061964" y="860598"/>
            <a:ext cx="9433048" cy="4728464"/>
          </a:xfrm>
        </p:spPr>
      </p:pic>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b="1" smtClean="0">
                <a:solidFill>
                  <a:schemeClr val="tx1"/>
                </a:solidFill>
              </a:rPr>
              <a:pPr rtl="0"/>
              <a:t>5</a:t>
            </a:fld>
            <a:endParaRPr lang="de-DE" sz="1100" b="1" dirty="0">
              <a:solidFill>
                <a:schemeClr val="tx1"/>
              </a:solidFill>
            </a:endParaRPr>
          </a:p>
        </p:txBody>
      </p:sp>
      <p:sp>
        <p:nvSpPr>
          <p:cNvPr id="5" name="Datumsplatzhalter 4"/>
          <p:cNvSpPr>
            <a:spLocks noGrp="1"/>
          </p:cNvSpPr>
          <p:nvPr>
            <p:ph type="dt" sz="half" idx="10"/>
          </p:nvPr>
        </p:nvSpPr>
        <p:spPr/>
        <p:txBody>
          <a:bodyPr/>
          <a:lstStyle/>
          <a:p>
            <a:pPr rtl="0"/>
            <a:fld id="{722BC61C-09CE-4EBD-BE09-55423AB88344}" type="datetime1">
              <a:rPr lang="de-DE" sz="1100" b="1" smtClean="0">
                <a:solidFill>
                  <a:schemeClr val="tx1"/>
                </a:solidFill>
              </a:rPr>
              <a:t>27.06.2023</a:t>
            </a:fld>
            <a:endParaRPr lang="de-DE" sz="1100" b="1" dirty="0">
              <a:solidFill>
                <a:schemeClr val="tx1"/>
              </a:solidFill>
            </a:endParaRPr>
          </a:p>
        </p:txBody>
      </p:sp>
    </p:spTree>
    <p:extLst>
      <p:ext uri="{BB962C8B-B14F-4D97-AF65-F5344CB8AC3E}">
        <p14:creationId xmlns:p14="http://schemas.microsoft.com/office/powerpoint/2010/main" val="44964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EA19593B-9166-49C8-BAA7-6568633DC951}" type="datetime1">
              <a:rPr lang="de-DE" sz="1100" b="1" smtClean="0">
                <a:solidFill>
                  <a:schemeClr val="tx1"/>
                </a:solidFill>
              </a:rPr>
              <a:t>27.06.2023</a:t>
            </a:fld>
            <a:endParaRPr lang="de-DE" sz="1100" b="1" dirty="0">
              <a:solidFill>
                <a:schemeClr val="tx1"/>
              </a:solidFill>
            </a:endParaRP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b="1" smtClean="0">
                <a:solidFill>
                  <a:schemeClr val="tx1"/>
                </a:solidFill>
              </a:rPr>
              <a:pPr rtl="0"/>
              <a:t>6</a:t>
            </a:fld>
            <a:endParaRPr lang="de-DE" sz="1100" b="1" dirty="0">
              <a:solidFill>
                <a:schemeClr val="tx1"/>
              </a:solidFill>
            </a:endParaRPr>
          </a:p>
        </p:txBody>
      </p:sp>
      <p:sp>
        <p:nvSpPr>
          <p:cNvPr id="6" name="Rechteck 5"/>
          <p:cNvSpPr/>
          <p:nvPr/>
        </p:nvSpPr>
        <p:spPr>
          <a:xfrm>
            <a:off x="2782044" y="188640"/>
            <a:ext cx="8198335" cy="400110"/>
          </a:xfrm>
          <a:prstGeom prst="rect">
            <a:avLst/>
          </a:prstGeom>
        </p:spPr>
        <p:txBody>
          <a:bodyPr wrap="none">
            <a:spAutoFit/>
          </a:bodyPr>
          <a:lstStyle/>
          <a:p>
            <a:r>
              <a:rPr lang="de-DE" sz="2000" dirty="0"/>
              <a:t>Das Hauptziel des Projekts besteht darin, eine Webanwendung zu entwickeln</a:t>
            </a:r>
            <a:endParaRPr lang="ru-RU" sz="2000" dirty="0"/>
          </a:p>
        </p:txBody>
      </p:sp>
      <p:sp>
        <p:nvSpPr>
          <p:cNvPr id="7" name="Rechteck 6"/>
          <p:cNvSpPr/>
          <p:nvPr/>
        </p:nvSpPr>
        <p:spPr>
          <a:xfrm>
            <a:off x="405780" y="205597"/>
            <a:ext cx="2004138" cy="400110"/>
          </a:xfrm>
          <a:prstGeom prst="rect">
            <a:avLst/>
          </a:prstGeom>
        </p:spPr>
        <p:txBody>
          <a:bodyPr wrap="none">
            <a:spAutoFit/>
          </a:bodyPr>
          <a:lstStyle/>
          <a:p>
            <a:pPr marL="285750" indent="-285750">
              <a:buClr>
                <a:schemeClr val="accent1"/>
              </a:buClr>
              <a:buFont typeface="Wingdings" panose="05000000000000000000" pitchFamily="2" charset="2"/>
              <a:buChar char="§"/>
            </a:pPr>
            <a:r>
              <a:rPr lang="de-DE" sz="2000" b="1" dirty="0"/>
              <a:t>Ziel definieren</a:t>
            </a:r>
            <a:endParaRPr lang="ru-RU" sz="2000" b="1" dirty="0"/>
          </a:p>
        </p:txBody>
      </p:sp>
      <p:sp>
        <p:nvSpPr>
          <p:cNvPr id="8" name="Rechteck 7"/>
          <p:cNvSpPr/>
          <p:nvPr/>
        </p:nvSpPr>
        <p:spPr>
          <a:xfrm>
            <a:off x="405780" y="692696"/>
            <a:ext cx="10825860" cy="3534301"/>
          </a:xfrm>
          <a:prstGeom prst="rect">
            <a:avLst/>
          </a:prstGeom>
        </p:spPr>
        <p:txBody>
          <a:bodyPr wrap="square">
            <a:spAutoFit/>
          </a:bodyPr>
          <a:lstStyle/>
          <a:p>
            <a:pPr>
              <a:spcBef>
                <a:spcPts val="100"/>
              </a:spcBef>
              <a:spcAft>
                <a:spcPts val="100"/>
              </a:spcAft>
              <a:buClr>
                <a:schemeClr val="accent1"/>
              </a:buClr>
            </a:pPr>
            <a:r>
              <a:rPr lang="de-DE" dirty="0"/>
              <a:t>d</a:t>
            </a:r>
            <a:r>
              <a:rPr lang="de-DE" dirty="0" smtClean="0"/>
              <a:t>ie hat </a:t>
            </a:r>
            <a:r>
              <a:rPr lang="de-DE" dirty="0"/>
              <a:t>folgende spezifische Merkmale und Ziele:</a:t>
            </a:r>
            <a:endParaRPr lang="de-DE" dirty="0" smtClean="0"/>
          </a:p>
          <a:p>
            <a:pPr indent="360000">
              <a:spcBef>
                <a:spcPts val="600"/>
              </a:spcBef>
              <a:spcAft>
                <a:spcPts val="600"/>
              </a:spcAft>
              <a:buClr>
                <a:schemeClr val="accent1"/>
              </a:buClr>
              <a:buFont typeface="Wingdings" panose="05000000000000000000" pitchFamily="2" charset="2"/>
              <a:buChar char="Ø"/>
            </a:pPr>
            <a:r>
              <a:rPr lang="de-DE" dirty="0" smtClean="0"/>
              <a:t>Lokale </a:t>
            </a:r>
            <a:r>
              <a:rPr lang="de-DE" dirty="0"/>
              <a:t>Ausführung: Die Webanwendung läuft auf einem Raspberry PI mit einem Touchscreen, der eine Auflösung von 800x480 Pixeln </a:t>
            </a:r>
            <a:r>
              <a:rPr lang="de-DE" dirty="0" smtClean="0"/>
              <a:t>hat.</a:t>
            </a:r>
            <a:endParaRPr lang="de-DE" dirty="0"/>
          </a:p>
          <a:p>
            <a:pPr indent="360000">
              <a:spcBef>
                <a:spcPts val="600"/>
              </a:spcBef>
              <a:spcAft>
                <a:spcPts val="600"/>
              </a:spcAft>
              <a:buClr>
                <a:schemeClr val="accent1"/>
              </a:buClr>
              <a:buFont typeface="Wingdings" panose="05000000000000000000" pitchFamily="2" charset="2"/>
              <a:buChar char="Ø"/>
            </a:pPr>
            <a:r>
              <a:rPr lang="de-DE" dirty="0"/>
              <a:t>Programmiersprache </a:t>
            </a:r>
            <a:r>
              <a:rPr lang="de-DE" dirty="0" smtClean="0"/>
              <a:t>PHP.</a:t>
            </a:r>
          </a:p>
          <a:p>
            <a:pPr indent="360000">
              <a:spcBef>
                <a:spcPts val="600"/>
              </a:spcBef>
              <a:spcAft>
                <a:spcPts val="600"/>
              </a:spcAft>
              <a:buClr>
                <a:schemeClr val="accent1"/>
              </a:buClr>
              <a:buFont typeface="Wingdings" panose="05000000000000000000" pitchFamily="2" charset="2"/>
              <a:buChar char="Ø"/>
            </a:pPr>
            <a:r>
              <a:rPr lang="de-DE" dirty="0" smtClean="0"/>
              <a:t>Keine Datenbank.</a:t>
            </a:r>
          </a:p>
          <a:p>
            <a:pPr indent="360000">
              <a:spcBef>
                <a:spcPts val="600"/>
              </a:spcBef>
              <a:spcAft>
                <a:spcPts val="600"/>
              </a:spcAft>
              <a:buClr>
                <a:schemeClr val="accent1"/>
              </a:buClr>
              <a:buFont typeface="Wingdings" panose="05000000000000000000" pitchFamily="2" charset="2"/>
              <a:buChar char="Ø"/>
            </a:pPr>
            <a:r>
              <a:rPr lang="de-DE" dirty="0" smtClean="0"/>
              <a:t>Echtzeit-Statusanzeige.</a:t>
            </a:r>
          </a:p>
          <a:p>
            <a:pPr indent="360000">
              <a:spcBef>
                <a:spcPts val="600"/>
              </a:spcBef>
              <a:spcAft>
                <a:spcPts val="600"/>
              </a:spcAft>
              <a:buClr>
                <a:schemeClr val="accent1"/>
              </a:buClr>
              <a:buFont typeface="Wingdings" panose="05000000000000000000" pitchFamily="2" charset="2"/>
              <a:buChar char="Ø"/>
            </a:pPr>
            <a:r>
              <a:rPr lang="de-DE" dirty="0" smtClean="0"/>
              <a:t>Benutzerfreundlichkeit.</a:t>
            </a:r>
            <a:endParaRPr lang="de-DE" dirty="0"/>
          </a:p>
          <a:p>
            <a:pPr indent="360000">
              <a:spcBef>
                <a:spcPts val="600"/>
              </a:spcBef>
              <a:spcAft>
                <a:spcPts val="600"/>
              </a:spcAft>
              <a:buClr>
                <a:schemeClr val="accent1"/>
              </a:buClr>
              <a:buFont typeface="Wingdings" panose="05000000000000000000" pitchFamily="2" charset="2"/>
              <a:buChar char="Ø"/>
            </a:pPr>
            <a:r>
              <a:rPr lang="de-DE" dirty="0" smtClean="0"/>
              <a:t>Zugang </a:t>
            </a:r>
            <a:r>
              <a:rPr lang="de-DE" dirty="0"/>
              <a:t>zum Webinterface des </a:t>
            </a:r>
            <a:r>
              <a:rPr lang="de-DE" dirty="0" smtClean="0"/>
              <a:t>Routers.</a:t>
            </a:r>
          </a:p>
          <a:p>
            <a:pPr>
              <a:spcBef>
                <a:spcPts val="100"/>
              </a:spcBef>
              <a:spcAft>
                <a:spcPts val="100"/>
              </a:spcAft>
              <a:buClr>
                <a:schemeClr val="accent1"/>
              </a:buClr>
            </a:pPr>
            <a:endParaRPr lang="de-DE" dirty="0"/>
          </a:p>
        </p:txBody>
      </p:sp>
      <p:sp>
        <p:nvSpPr>
          <p:cNvPr id="9" name="Rechteck 8"/>
          <p:cNvSpPr/>
          <p:nvPr/>
        </p:nvSpPr>
        <p:spPr>
          <a:xfrm>
            <a:off x="765820" y="4149080"/>
            <a:ext cx="5716373" cy="1938992"/>
          </a:xfrm>
          <a:prstGeom prst="rect">
            <a:avLst/>
          </a:prstGeom>
        </p:spPr>
        <p:txBody>
          <a:bodyPr wrap="none">
            <a:spAutoFit/>
          </a:bodyPr>
          <a:lstStyle/>
          <a:p>
            <a:pPr lvl="0" defTabSz="914400">
              <a:defRPr/>
            </a:pPr>
            <a:r>
              <a:rPr lang="de-DE" sz="2000" dirty="0" smtClean="0">
                <a:solidFill>
                  <a:schemeClr val="tx2"/>
                </a:solidFill>
              </a:rPr>
              <a:t>Arbeitsplatzrechner </a:t>
            </a:r>
            <a:r>
              <a:rPr lang="de-DE" sz="2000" dirty="0">
                <a:solidFill>
                  <a:schemeClr val="tx2"/>
                </a:solidFill>
              </a:rPr>
              <a:t>mit Windows 11 Pro verwendet. </a:t>
            </a:r>
            <a:endParaRPr lang="de-DE" sz="2000" dirty="0" smtClean="0">
              <a:solidFill>
                <a:schemeClr val="tx2"/>
              </a:solidFill>
            </a:endParaRPr>
          </a:p>
          <a:p>
            <a:pPr lvl="0" defTabSz="914400">
              <a:defRPr/>
            </a:pPr>
            <a:r>
              <a:rPr lang="de-DE" sz="2000" dirty="0" smtClean="0">
                <a:solidFill>
                  <a:schemeClr val="tx2"/>
                </a:solidFill>
              </a:rPr>
              <a:t>Microsoft </a:t>
            </a:r>
            <a:r>
              <a:rPr lang="de-DE" sz="2000" dirty="0">
                <a:solidFill>
                  <a:schemeClr val="tx2"/>
                </a:solidFill>
              </a:rPr>
              <a:t>Visual Studio Code 2023, </a:t>
            </a:r>
            <a:endParaRPr lang="de-DE" sz="2000" dirty="0" smtClean="0">
              <a:solidFill>
                <a:schemeClr val="tx2"/>
              </a:solidFill>
            </a:endParaRPr>
          </a:p>
          <a:p>
            <a:pPr lvl="0" defTabSz="914400">
              <a:defRPr/>
            </a:pPr>
            <a:r>
              <a:rPr lang="de-DE" sz="2000" dirty="0" smtClean="0">
                <a:solidFill>
                  <a:schemeClr val="tx2"/>
                </a:solidFill>
              </a:rPr>
              <a:t>MIB </a:t>
            </a:r>
            <a:r>
              <a:rPr lang="de-DE" sz="2000" dirty="0">
                <a:solidFill>
                  <a:schemeClr val="tx2"/>
                </a:solidFill>
              </a:rPr>
              <a:t>Browser, </a:t>
            </a:r>
            <a:endParaRPr lang="de-DE" sz="2000" dirty="0" smtClean="0">
              <a:solidFill>
                <a:schemeClr val="tx2"/>
              </a:solidFill>
            </a:endParaRPr>
          </a:p>
          <a:p>
            <a:pPr lvl="0" defTabSz="914400">
              <a:defRPr/>
            </a:pPr>
            <a:r>
              <a:rPr lang="de-DE" sz="2000" dirty="0" smtClean="0">
                <a:solidFill>
                  <a:schemeClr val="tx2"/>
                </a:solidFill>
              </a:rPr>
              <a:t>XAMPP </a:t>
            </a:r>
            <a:r>
              <a:rPr lang="de-DE" sz="2000" dirty="0">
                <a:solidFill>
                  <a:schemeClr val="tx2"/>
                </a:solidFill>
              </a:rPr>
              <a:t>und </a:t>
            </a:r>
            <a:r>
              <a:rPr lang="de-DE" sz="2000" dirty="0" smtClean="0">
                <a:solidFill>
                  <a:schemeClr val="tx2"/>
                </a:solidFill>
              </a:rPr>
              <a:t>FileZilla</a:t>
            </a:r>
          </a:p>
          <a:p>
            <a:pPr defTabSz="914400">
              <a:defRPr/>
            </a:pPr>
            <a:r>
              <a:rPr lang="de-DE" sz="2000" dirty="0" smtClean="0">
                <a:solidFill>
                  <a:schemeClr val="tx2"/>
                </a:solidFill>
              </a:rPr>
              <a:t>Router : Peplink MAX-HD4</a:t>
            </a:r>
            <a:endParaRPr lang="de-DE" sz="2000" dirty="0">
              <a:solidFill>
                <a:schemeClr val="tx2"/>
              </a:solidFill>
            </a:endParaRPr>
          </a:p>
          <a:p>
            <a:pPr lvl="0" defTabSz="914400">
              <a:defRPr/>
            </a:pPr>
            <a:endParaRPr lang="de-DE" sz="2000" dirty="0">
              <a:solidFill>
                <a:schemeClr val="tx2"/>
              </a:solidFill>
            </a:endParaRPr>
          </a:p>
        </p:txBody>
      </p:sp>
    </p:spTree>
    <p:extLst>
      <p:ext uri="{BB962C8B-B14F-4D97-AF65-F5344CB8AC3E}">
        <p14:creationId xmlns:p14="http://schemas.microsoft.com/office/powerpoint/2010/main" val="37079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549796" y="332656"/>
            <a:ext cx="10657183" cy="504056"/>
          </a:xfrm>
        </p:spPr>
        <p:txBody>
          <a:bodyPr rtlCol="0">
            <a:noAutofit/>
          </a:bodyPr>
          <a:lstStyle/>
          <a:p>
            <a:pPr marL="457200" indent="-457200">
              <a:buFont typeface="Wingdings" panose="05000000000000000000" pitchFamily="2" charset="2"/>
              <a:buChar char="§"/>
            </a:pPr>
            <a:r>
              <a:rPr lang="de-DE" sz="2000" b="1" dirty="0"/>
              <a:t>Ablauf Plan und Kosten Plan</a:t>
            </a: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b="1" smtClean="0">
                <a:solidFill>
                  <a:schemeClr val="tx1"/>
                </a:solidFill>
              </a:rPr>
              <a:pPr rtl="0"/>
              <a:t>7</a:t>
            </a:fld>
            <a:endParaRPr lang="de-DE" sz="1100" b="1" dirty="0">
              <a:solidFill>
                <a:schemeClr val="tx1"/>
              </a:solidFill>
            </a:endParaRPr>
          </a:p>
        </p:txBody>
      </p:sp>
      <p:sp>
        <p:nvSpPr>
          <p:cNvPr id="5" name="Datumsplatzhalter 4"/>
          <p:cNvSpPr>
            <a:spLocks noGrp="1"/>
          </p:cNvSpPr>
          <p:nvPr>
            <p:ph type="dt" sz="half" idx="10"/>
          </p:nvPr>
        </p:nvSpPr>
        <p:spPr/>
        <p:txBody>
          <a:bodyPr/>
          <a:lstStyle/>
          <a:p>
            <a:pPr rtl="0"/>
            <a:fld id="{A1304F46-071E-42A4-B964-714A86745165}" type="datetime1">
              <a:rPr lang="de-DE" sz="1100" b="1" smtClean="0">
                <a:solidFill>
                  <a:schemeClr val="tx1"/>
                </a:solidFill>
              </a:rPr>
              <a:t>27.06.2023</a:t>
            </a:fld>
            <a:endParaRPr lang="de-DE" sz="1100" b="1" dirty="0">
              <a:solidFill>
                <a:schemeClr val="tx1"/>
              </a:solidFill>
            </a:endParaRPr>
          </a:p>
        </p:txBody>
      </p:sp>
      <p:graphicFrame>
        <p:nvGraphicFramePr>
          <p:cNvPr id="17" name="Tabelle 16"/>
          <p:cNvGraphicFramePr>
            <a:graphicFrameLocks noGrp="1"/>
          </p:cNvGraphicFramePr>
          <p:nvPr>
            <p:extLst>
              <p:ext uri="{D42A27DB-BD31-4B8C-83A1-F6EECF244321}">
                <p14:modId xmlns:p14="http://schemas.microsoft.com/office/powerpoint/2010/main" val="1296402404"/>
              </p:ext>
            </p:extLst>
          </p:nvPr>
        </p:nvGraphicFramePr>
        <p:xfrm>
          <a:off x="6670476" y="836716"/>
          <a:ext cx="5256584" cy="5040558"/>
        </p:xfrm>
        <a:graphic>
          <a:graphicData uri="http://schemas.openxmlformats.org/drawingml/2006/table">
            <a:tbl>
              <a:tblPr/>
              <a:tblGrid>
                <a:gridCol w="3902677">
                  <a:extLst>
                    <a:ext uri="{9D8B030D-6E8A-4147-A177-3AD203B41FA5}">
                      <a16:colId xmlns:a16="http://schemas.microsoft.com/office/drawing/2014/main" val="2402385349"/>
                    </a:ext>
                  </a:extLst>
                </a:gridCol>
                <a:gridCol w="1353907">
                  <a:extLst>
                    <a:ext uri="{9D8B030D-6E8A-4147-A177-3AD203B41FA5}">
                      <a16:colId xmlns:a16="http://schemas.microsoft.com/office/drawing/2014/main" val="2986535568"/>
                    </a:ext>
                  </a:extLst>
                </a:gridCol>
              </a:tblGrid>
              <a:tr h="174117">
                <a:tc>
                  <a:txBody>
                    <a:bodyPr/>
                    <a:lstStyle/>
                    <a:p>
                      <a:pPr algn="ctr">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Thema</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Zeit</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041071594"/>
                  </a:ext>
                </a:extLst>
              </a:tr>
              <a:tr h="235097">
                <a:tc gridSpan="2">
                  <a:txBody>
                    <a:bodyPr/>
                    <a:lstStyle/>
                    <a:p>
                      <a:pPr marL="0" lvl="0" indent="0" algn="ctr" fontAlgn="base">
                        <a:lnSpc>
                          <a:spcPts val="1000"/>
                        </a:lnSpc>
                        <a:spcAft>
                          <a:spcPts val="0"/>
                        </a:spcAft>
                        <a:buSzPts val="1200"/>
                        <a:buFont typeface="+mj-lt"/>
                        <a:buNone/>
                      </a:pPr>
                      <a:r>
                        <a:rPr lang="ru-RU" sz="1000" b="1" dirty="0" smtClean="0">
                          <a:effectLst/>
                          <a:latin typeface="Calibri" panose="020F0502020204030204" pitchFamily="34" charset="0"/>
                          <a:ea typeface="Calibri" panose="020F0502020204030204" pitchFamily="34" charset="0"/>
                          <a:cs typeface="Times New Roman" panose="02020603050405020304" pitchFamily="18" charset="0"/>
                        </a:rPr>
                        <a:t>1</a:t>
                      </a: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a:t>
                      </a:r>
                      <a:r>
                        <a:rPr lang="de-DE" sz="1000" b="1" baseline="0" dirty="0" smtClean="0">
                          <a:effectLst/>
                          <a:latin typeface="Calibri" panose="020F0502020204030204" pitchFamily="34" charset="0"/>
                          <a:ea typeface="Calibri" panose="020F0502020204030204" pitchFamily="34" charset="0"/>
                          <a:cs typeface="Times New Roman" panose="02020603050405020304" pitchFamily="18" charset="0"/>
                        </a:rPr>
                        <a:t> </a:t>
                      </a: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Analysephase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4215848208"/>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Kundengespräch</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7864109"/>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Ist-Analyse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327201"/>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Soll-Analyse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9454942"/>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Lösungsmöglichkeiten darstellen/ Alternativen</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1,0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2811906"/>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Projektziele definieren</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1,0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5987009"/>
                  </a:ext>
                </a:extLst>
              </a:tr>
              <a:tr h="201397">
                <a:tc gridSpan="2">
                  <a:txBody>
                    <a:bodyPr/>
                    <a:lstStyle/>
                    <a:p>
                      <a:pPr marL="0" lvl="0" indent="0" algn="ctr" fontAlgn="base">
                        <a:lnSpc>
                          <a:spcPts val="1000"/>
                        </a:lnSpc>
                        <a:spcAft>
                          <a:spcPts val="0"/>
                        </a:spcAft>
                        <a:buSzPts val="1200"/>
                        <a:buFont typeface="+mj-lt"/>
                        <a:buNone/>
                      </a:pP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2. Planungsphase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2185189666"/>
                  </a:ext>
                </a:extLst>
              </a:tr>
              <a:tr h="174117">
                <a:tc>
                  <a:txBody>
                    <a:bodyPr/>
                    <a:lstStyle/>
                    <a:p>
                      <a:pPr algn="just">
                        <a:lnSpc>
                          <a:spcPts val="1000"/>
                        </a:lnSpc>
                        <a:spcAft>
                          <a:spcPts val="0"/>
                        </a:spcAft>
                      </a:pPr>
                      <a:r>
                        <a:rPr lang="de-DE" sz="1000" spc="-10" dirty="0">
                          <a:effectLst/>
                          <a:latin typeface="Calibri" panose="020F0502020204030204" pitchFamily="34" charset="0"/>
                          <a:ea typeface="Calibri" panose="020F0502020204030204" pitchFamily="34" charset="0"/>
                          <a:cs typeface="Times New Roman" panose="02020603050405020304" pitchFamily="18" charset="0"/>
                        </a:rPr>
                        <a:t>Projektplanung</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495611"/>
                  </a:ext>
                </a:extLst>
              </a:tr>
              <a:tr h="174117">
                <a:tc>
                  <a:txBody>
                    <a:bodyPr/>
                    <a:lstStyle/>
                    <a:p>
                      <a:pPr algn="just">
                        <a:lnSpc>
                          <a:spcPts val="1000"/>
                        </a:lnSpc>
                        <a:spcAft>
                          <a:spcPts val="0"/>
                        </a:spcAft>
                      </a:pPr>
                      <a:r>
                        <a:rPr lang="de-DE" sz="1000" spc="-10" dirty="0">
                          <a:effectLst/>
                          <a:latin typeface="Calibri" panose="020F0502020204030204" pitchFamily="34" charset="0"/>
                          <a:ea typeface="Calibri" panose="020F0502020204030204" pitchFamily="34" charset="0"/>
                          <a:cs typeface="Times New Roman" panose="02020603050405020304" pitchFamily="18" charset="0"/>
                        </a:rPr>
                        <a:t>Kostenkalkulation</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9079"/>
                  </a:ext>
                </a:extLst>
              </a:tr>
              <a:tr h="201397">
                <a:tc gridSpan="2">
                  <a:txBody>
                    <a:bodyPr/>
                    <a:lstStyle/>
                    <a:p>
                      <a:pPr marL="0" lvl="0" indent="0" algn="ctr" fontAlgn="base">
                        <a:lnSpc>
                          <a:spcPts val="1000"/>
                        </a:lnSpc>
                        <a:spcAft>
                          <a:spcPts val="0"/>
                        </a:spcAft>
                        <a:buSzPts val="1200"/>
                        <a:buFont typeface="+mj-lt"/>
                        <a:buNone/>
                      </a:pP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3. Aus-</a:t>
                      </a:r>
                      <a:r>
                        <a:rPr lang="de-DE" sz="1000" b="1" dirty="0">
                          <a:effectLst/>
                          <a:latin typeface="Calibri" panose="020F0502020204030204" pitchFamily="34" charset="0"/>
                          <a:ea typeface="Calibri" panose="020F0502020204030204" pitchFamily="34" charset="0"/>
                          <a:cs typeface="Times New Roman" panose="02020603050405020304" pitchFamily="18" charset="0"/>
                        </a:rPr>
                        <a:t>/Durchführung</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676298145"/>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Information strukturieren und entwickeln</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4,0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8705493"/>
                  </a:ext>
                </a:extLst>
              </a:tr>
              <a:tr h="174117">
                <a:tc>
                  <a:txBody>
                    <a:bodyPr/>
                    <a:lstStyle/>
                    <a:p>
                      <a:pPr algn="just">
                        <a:lnSpc>
                          <a:spcPts val="1000"/>
                        </a:lnSpc>
                        <a:spcAft>
                          <a:spcPts val="0"/>
                        </a:spcAft>
                      </a:pPr>
                      <a:r>
                        <a:rPr lang="de-DE"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Programmlogik zur Ansprache der API entwickel</a:t>
                      </a:r>
                      <a:r>
                        <a:rPr lang="de-DE" sz="1000" dirty="0">
                          <a:effectLst/>
                          <a:latin typeface="Calibri" panose="020F0502020204030204" pitchFamily="34" charset="0"/>
                          <a:ea typeface="Calibri" panose="020F0502020204030204" pitchFamily="34" charset="0"/>
                          <a:cs typeface="Times New Roman" panose="02020603050405020304" pitchFamily="18" charset="0"/>
                        </a:rPr>
                        <a:t>n</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12,0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8313912"/>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Webanwendung entwickeln</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8,0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6033954"/>
                  </a:ext>
                </a:extLst>
              </a:tr>
              <a:tr h="348233">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Verarbeitung die Darstellung der empfangenen Informationen von Router</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8,0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152457"/>
                  </a:ext>
                </a:extLst>
              </a:tr>
              <a:tr h="357059">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Entwicklung eines Parameterverwaltungssystems zwischen der Webanwendung und dem Router</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9,0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8151717"/>
                  </a:ext>
                </a:extLst>
              </a:tr>
              <a:tr h="348233">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Konfigurierung den Empfang und die Anzeige von Informationen in Echtzeit.</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8,0 Std.</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8258762"/>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Umfangreiche Testung</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3,0 Std.</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1973095"/>
                  </a:ext>
                </a:extLst>
              </a:tr>
              <a:tr h="201397">
                <a:tc gridSpan="2">
                  <a:txBody>
                    <a:bodyPr/>
                    <a:lstStyle/>
                    <a:p>
                      <a:pPr marL="0" lvl="0" indent="0" algn="ctr" fontAlgn="base">
                        <a:lnSpc>
                          <a:spcPts val="1000"/>
                        </a:lnSpc>
                        <a:spcAft>
                          <a:spcPts val="0"/>
                        </a:spcAft>
                        <a:buSzPts val="1200"/>
                        <a:buFont typeface="+mj-lt"/>
                        <a:buNone/>
                      </a:pP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4. Projektergebnisse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4065808854"/>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Abschlusstest</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Std.</a:t>
                      </a:r>
                      <a:endParaRPr lang="ru-RU"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4138305"/>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Soll-Ist-Vergleich</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Std.</a:t>
                      </a:r>
                      <a:endParaRPr lang="ru-RU"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2133844"/>
                  </a:ext>
                </a:extLst>
              </a:tr>
              <a:tr h="174117">
                <a:tc>
                  <a:txBody>
                    <a:bodyPr/>
                    <a:lstStyle/>
                    <a:p>
                      <a:pPr algn="just">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Übergabe an den Kunden</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Std.</a:t>
                      </a:r>
                      <a:endParaRPr lang="ru-RU"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3922271"/>
                  </a:ext>
                </a:extLst>
              </a:tr>
              <a:tr h="201397">
                <a:tc gridSpan="2">
                  <a:txBody>
                    <a:bodyPr/>
                    <a:lstStyle/>
                    <a:p>
                      <a:pPr marL="0" lvl="0" indent="0" algn="ctr" fontAlgn="base">
                        <a:lnSpc>
                          <a:spcPts val="1000"/>
                        </a:lnSpc>
                        <a:spcAft>
                          <a:spcPts val="0"/>
                        </a:spcAft>
                        <a:buSzPts val="1200"/>
                        <a:buFont typeface="+mj-lt"/>
                        <a:buNone/>
                      </a:pPr>
                      <a:r>
                        <a:rPr lang="de-DE" sz="1000" b="1" dirty="0" smtClean="0">
                          <a:effectLst/>
                          <a:latin typeface="Calibri" panose="020F0502020204030204" pitchFamily="34" charset="0"/>
                          <a:ea typeface="Calibri" panose="020F0502020204030204" pitchFamily="34" charset="0"/>
                          <a:cs typeface="Times New Roman" panose="02020603050405020304" pitchFamily="18" charset="0"/>
                        </a:rPr>
                        <a:t>5. Projektabschlussphase</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430765153"/>
                  </a:ext>
                </a:extLst>
              </a:tr>
              <a:tr h="174117">
                <a:tc>
                  <a:txBody>
                    <a:bodyPr/>
                    <a:lstStyle/>
                    <a:p>
                      <a:pPr algn="just">
                        <a:lnSpc>
                          <a:spcPts val="1000"/>
                        </a:lnSpc>
                        <a:spcAft>
                          <a:spcPts val="0"/>
                        </a:spcAft>
                      </a:pPr>
                      <a:r>
                        <a:rPr lang="de-DE" sz="1000" spc="-10" dirty="0">
                          <a:effectLst/>
                          <a:latin typeface="Calibri" panose="020F0502020204030204" pitchFamily="34" charset="0"/>
                          <a:ea typeface="Calibri" panose="020F0502020204030204" pitchFamily="34" charset="0"/>
                          <a:cs typeface="Times New Roman" panose="02020603050405020304" pitchFamily="18" charset="0"/>
                        </a:rPr>
                        <a:t>Projektdokumentation</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dirty="0">
                          <a:effectLst/>
                          <a:latin typeface="Calibri" panose="020F0502020204030204" pitchFamily="34" charset="0"/>
                          <a:ea typeface="Calibri" panose="020F0502020204030204" pitchFamily="34" charset="0"/>
                          <a:cs typeface="Times New Roman" panose="02020603050405020304" pitchFamily="18" charset="0"/>
                        </a:rPr>
                        <a:t>8 Std.</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8335688"/>
                  </a:ext>
                </a:extLst>
              </a:tr>
              <a:tr h="160476">
                <a:tc>
                  <a:txBody>
                    <a:bodyPr/>
                    <a:lstStyle/>
                    <a:p>
                      <a:pPr algn="just">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Gesamtzeit</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pPr>
                      <a:r>
                        <a:rPr lang="de-DE" sz="1000" b="1" dirty="0">
                          <a:effectLst/>
                          <a:latin typeface="Calibri" panose="020F0502020204030204" pitchFamily="34" charset="0"/>
                          <a:ea typeface="Calibri" panose="020F0502020204030204" pitchFamily="34" charset="0"/>
                          <a:cs typeface="Times New Roman" panose="02020603050405020304" pitchFamily="18" charset="0"/>
                        </a:rPr>
                        <a:t>80,0 Std.</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1700424"/>
                  </a:ext>
                </a:extLst>
              </a:tr>
            </a:tbl>
          </a:graphicData>
        </a:graphic>
      </p:graphicFrame>
      <p:graphicFrame>
        <p:nvGraphicFramePr>
          <p:cNvPr id="18" name="Tabelle 17"/>
          <p:cNvGraphicFramePr>
            <a:graphicFrameLocks noGrp="1"/>
          </p:cNvGraphicFramePr>
          <p:nvPr>
            <p:extLst>
              <p:ext uri="{D42A27DB-BD31-4B8C-83A1-F6EECF244321}">
                <p14:modId xmlns:p14="http://schemas.microsoft.com/office/powerpoint/2010/main" val="3629853441"/>
              </p:ext>
            </p:extLst>
          </p:nvPr>
        </p:nvGraphicFramePr>
        <p:xfrm>
          <a:off x="333772" y="1621353"/>
          <a:ext cx="5760642" cy="1663630"/>
        </p:xfrm>
        <a:graphic>
          <a:graphicData uri="http://schemas.openxmlformats.org/drawingml/2006/table">
            <a:tbl>
              <a:tblPr firstRow="1" firstCol="1" bandRow="1"/>
              <a:tblGrid>
                <a:gridCol w="1151888">
                  <a:extLst>
                    <a:ext uri="{9D8B030D-6E8A-4147-A177-3AD203B41FA5}">
                      <a16:colId xmlns:a16="http://schemas.microsoft.com/office/drawing/2014/main" val="3295718579"/>
                    </a:ext>
                  </a:extLst>
                </a:gridCol>
                <a:gridCol w="1219046">
                  <a:extLst>
                    <a:ext uri="{9D8B030D-6E8A-4147-A177-3AD203B41FA5}">
                      <a16:colId xmlns:a16="http://schemas.microsoft.com/office/drawing/2014/main" val="1710892535"/>
                    </a:ext>
                  </a:extLst>
                </a:gridCol>
                <a:gridCol w="1085930">
                  <a:extLst>
                    <a:ext uri="{9D8B030D-6E8A-4147-A177-3AD203B41FA5}">
                      <a16:colId xmlns:a16="http://schemas.microsoft.com/office/drawing/2014/main" val="4009284883"/>
                    </a:ext>
                  </a:extLst>
                </a:gridCol>
                <a:gridCol w="1151289">
                  <a:extLst>
                    <a:ext uri="{9D8B030D-6E8A-4147-A177-3AD203B41FA5}">
                      <a16:colId xmlns:a16="http://schemas.microsoft.com/office/drawing/2014/main" val="2284880850"/>
                    </a:ext>
                  </a:extLst>
                </a:gridCol>
                <a:gridCol w="1152489">
                  <a:extLst>
                    <a:ext uri="{9D8B030D-6E8A-4147-A177-3AD203B41FA5}">
                      <a16:colId xmlns:a16="http://schemas.microsoft.com/office/drawing/2014/main" val="3525222188"/>
                    </a:ext>
                  </a:extLst>
                </a:gridCol>
              </a:tblGrid>
              <a:tr h="467308">
                <a:tc gridSpan="2">
                  <a:txBody>
                    <a:bodyPr/>
                    <a:lstStyle/>
                    <a:p>
                      <a:pPr marL="0" algn="ctr" defTabSz="914126" rtl="0" eaLnBrk="1" latinLnBrk="0" hangingPunct="1">
                        <a:lnSpc>
                          <a:spcPct val="100000"/>
                        </a:lnSpc>
                        <a:spcBef>
                          <a:spcPts val="600"/>
                        </a:spcBef>
                        <a:spcAft>
                          <a:spcPts val="600"/>
                        </a:spcAft>
                      </a:pPr>
                      <a:r>
                        <a:rPr lang="de-DE" sz="1100" b="1" kern="1200" spc="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Vorgang</a:t>
                      </a:r>
                      <a:endParaRPr lang="ru-RU" sz="1100" b="1" kern="1200" spc="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hMerge="1">
                  <a:txBody>
                    <a:bodyPr/>
                    <a:lstStyle/>
                    <a:p>
                      <a:endParaRPr lang="ru-RU"/>
                    </a:p>
                  </a:txBody>
                  <a:tcPr/>
                </a:tc>
                <a:tc>
                  <a:txBody>
                    <a:bodyPr/>
                    <a:lstStyle/>
                    <a:p>
                      <a:pPr marL="0" algn="l" defTabSz="914126" rtl="0" eaLnBrk="1" latinLnBrk="0" hangingPunct="1">
                        <a:lnSpc>
                          <a:spcPct val="100000"/>
                        </a:lnSpc>
                        <a:spcBef>
                          <a:spcPts val="600"/>
                        </a:spcBef>
                        <a:spcAft>
                          <a:spcPts val="600"/>
                        </a:spcAft>
                      </a:pPr>
                      <a:r>
                        <a:rPr lang="de-DE" sz="1100" b="1" kern="1200" spc="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Zeit in </a:t>
                      </a:r>
                      <a:r>
                        <a:rPr lang="de-DE" sz="1100" b="1" kern="1200" spc="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Stunden</a:t>
                      </a:r>
                      <a:endParaRPr lang="ru-RU" sz="1100" b="1" kern="1200" spc="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marL="0" algn="l" defTabSz="914126" rtl="0" eaLnBrk="1" latinLnBrk="0" hangingPunct="1">
                        <a:lnSpc>
                          <a:spcPct val="100000"/>
                        </a:lnSpc>
                        <a:spcBef>
                          <a:spcPts val="600"/>
                        </a:spcBef>
                        <a:spcAft>
                          <a:spcPts val="600"/>
                        </a:spcAft>
                      </a:pPr>
                      <a:r>
                        <a:rPr lang="de-DE" sz="1100" b="1" kern="1200" spc="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Kosten 1 Stunden</a:t>
                      </a:r>
                      <a:endParaRPr lang="ru-RU" sz="1100" b="1" kern="1200" spc="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marL="0" algn="l" defTabSz="914126" rtl="0" eaLnBrk="1" latinLnBrk="0" hangingPunct="1">
                        <a:lnSpc>
                          <a:spcPct val="100000"/>
                        </a:lnSpc>
                        <a:spcBef>
                          <a:spcPts val="600"/>
                        </a:spcBef>
                        <a:spcAft>
                          <a:spcPts val="600"/>
                        </a:spcAft>
                      </a:pPr>
                      <a:r>
                        <a:rPr lang="de-DE" sz="1100" b="1" kern="1200" spc="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Gesamtkosten</a:t>
                      </a:r>
                      <a:endParaRPr lang="ru-RU" sz="1100" b="1" kern="1200" spc="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769834213"/>
                  </a:ext>
                </a:extLst>
              </a:tr>
              <a:tr h="398774">
                <a:tc>
                  <a:txBody>
                    <a:bodyPr/>
                    <a:lstStyle/>
                    <a:p>
                      <a:pPr marL="0" algn="l"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Lohnkosten</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Andrii Dragozhynskyi </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80</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13,00 Euro</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1.040,00 Euro</a:t>
                      </a:r>
                      <a:endParaRPr lang="ru-RU" sz="110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839913"/>
                  </a:ext>
                </a:extLst>
              </a:tr>
              <a:tr h="398774">
                <a:tc>
                  <a:txBody>
                    <a:bodyPr/>
                    <a:lstStyle/>
                    <a:p>
                      <a:pPr marL="0" algn="l"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Gemeinkosten</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95% des Lohnkosten</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988,00 Euro</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6903448"/>
                  </a:ext>
                </a:extLst>
              </a:tr>
              <a:tr h="199387">
                <a:tc>
                  <a:txBody>
                    <a:bodyPr/>
                    <a:lstStyle/>
                    <a:p>
                      <a:pPr marL="0" algn="l"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Lohnkosten</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Herr Obed Klein</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50,00 Euro</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800,00 Euro</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36665"/>
                  </a:ext>
                </a:extLst>
              </a:tr>
              <a:tr h="199387">
                <a:tc gridSpan="4">
                  <a:txBody>
                    <a:bodyPr/>
                    <a:lstStyle/>
                    <a:p>
                      <a:pPr marL="0" algn="l" defTabSz="914126" rtl="0" eaLnBrk="1" latinLnBrk="0" hangingPunct="1">
                        <a:lnSpc>
                          <a:spcPct val="100000"/>
                        </a:lnSpc>
                        <a:spcBef>
                          <a:spcPts val="600"/>
                        </a:spcBef>
                        <a:spcAft>
                          <a:spcPts val="600"/>
                        </a:spcAft>
                      </a:pPr>
                      <a:r>
                        <a:rPr lang="de-DE"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Insgesamt :</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a:txBody>
                    <a:bodyPr/>
                    <a:lstStyle/>
                    <a:p>
                      <a:pPr marL="0" algn="ctr" defTabSz="914126" rtl="0" eaLnBrk="1" latinLnBrk="0" hangingPunct="1">
                        <a:lnSpc>
                          <a:spcPct val="100000"/>
                        </a:lnSpc>
                        <a:spcBef>
                          <a:spcPts val="600"/>
                        </a:spcBef>
                        <a:spcAft>
                          <a:spcPts val="600"/>
                        </a:spcAft>
                      </a:pPr>
                      <a:r>
                        <a:rPr lang="de-DE" sz="1100" kern="12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2.828,00 Euro</a:t>
                      </a:r>
                      <a:endParaRPr lang="ru-RU" sz="11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4229755"/>
                  </a:ext>
                </a:extLst>
              </a:tr>
            </a:tbl>
          </a:graphicData>
        </a:graphic>
      </p:graphicFrame>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a:spLocks/>
          </p:cNvSpPr>
          <p:nvPr/>
        </p:nvSpPr>
        <p:spPr>
          <a:xfrm>
            <a:off x="261764" y="116632"/>
            <a:ext cx="9937104" cy="576064"/>
          </a:xfrm>
          <a:prstGeom prst="rect">
            <a:avLst/>
          </a:prstGeom>
        </p:spPr>
        <p:txBody>
          <a:bodyPr vert="horz" lIns="91440" tIns="45720" rIns="91440" bIns="45720" rtlCol="0" anchor="b">
            <a:normAutofit/>
          </a:bodyPr>
          <a:lst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a:lstStyle>
          <a:p>
            <a:pPr marL="342900" indent="-342900">
              <a:lnSpc>
                <a:spcPct val="0"/>
              </a:lnSpc>
              <a:buFont typeface="Wingdings" panose="05000000000000000000" pitchFamily="2" charset="2"/>
              <a:buChar char="§"/>
            </a:pPr>
            <a:r>
              <a:rPr lang="de-DE" sz="2000" b="1" dirty="0" smtClean="0"/>
              <a:t>Information </a:t>
            </a:r>
            <a:r>
              <a:rPr lang="de-DE" sz="2000" b="1" dirty="0"/>
              <a:t>strukturieren und </a:t>
            </a:r>
            <a:r>
              <a:rPr lang="de-DE" sz="2000" b="1" dirty="0" smtClean="0"/>
              <a:t>entwickeln</a:t>
            </a:r>
            <a:endParaRPr lang="de-DE" sz="2000" b="1"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884" y="908720"/>
            <a:ext cx="10459791" cy="5204034"/>
          </a:xfrm>
          <a:prstGeom prst="rect">
            <a:avLst/>
          </a:prstGeom>
        </p:spPr>
      </p:pic>
      <p:sp>
        <p:nvSpPr>
          <p:cNvPr id="2" name="Fußzeilenplatzhalter 1"/>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3" name="Foliennummernplatzhalter 2"/>
          <p:cNvSpPr>
            <a:spLocks noGrp="1"/>
          </p:cNvSpPr>
          <p:nvPr>
            <p:ph type="sldNum" sz="quarter" idx="12"/>
          </p:nvPr>
        </p:nvSpPr>
        <p:spPr/>
        <p:txBody>
          <a:bodyPr/>
          <a:lstStyle/>
          <a:p>
            <a:pPr rtl="0"/>
            <a:fld id="{7DC1BBB0-96F0-4077-A278-0F3FB5C104D3}" type="slidenum">
              <a:rPr lang="de-DE" sz="1100" b="1" smtClean="0">
                <a:solidFill>
                  <a:schemeClr val="tx1"/>
                </a:solidFill>
              </a:rPr>
              <a:pPr rtl="0"/>
              <a:t>8</a:t>
            </a:fld>
            <a:endParaRPr lang="de-DE" sz="1100" b="1" dirty="0">
              <a:solidFill>
                <a:schemeClr val="tx1"/>
              </a:solidFill>
            </a:endParaRPr>
          </a:p>
        </p:txBody>
      </p:sp>
      <p:sp>
        <p:nvSpPr>
          <p:cNvPr id="4" name="Datumsplatzhalter 3"/>
          <p:cNvSpPr>
            <a:spLocks noGrp="1"/>
          </p:cNvSpPr>
          <p:nvPr>
            <p:ph type="dt" sz="half" idx="10"/>
          </p:nvPr>
        </p:nvSpPr>
        <p:spPr/>
        <p:txBody>
          <a:bodyPr/>
          <a:lstStyle/>
          <a:p>
            <a:pPr rtl="0"/>
            <a:fld id="{D28BD8E7-8D0E-4EAB-96A8-699A68BAB222}" type="datetime1">
              <a:rPr lang="de-DE" sz="1100" b="1" smtClean="0">
                <a:solidFill>
                  <a:schemeClr val="tx1"/>
                </a:solidFill>
              </a:rPr>
              <a:t>26.06.2023</a:t>
            </a:fld>
            <a:endParaRPr lang="de-DE" sz="1100" b="1" dirty="0">
              <a:solidFill>
                <a:schemeClr val="tx1"/>
              </a:solidFill>
            </a:endParaRPr>
          </a:p>
        </p:txBody>
      </p:sp>
    </p:spTree>
    <p:extLst>
      <p:ext uri="{BB962C8B-B14F-4D97-AF65-F5344CB8AC3E}">
        <p14:creationId xmlns:p14="http://schemas.microsoft.com/office/powerpoint/2010/main" val="102078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rtl="0"/>
            <a:fld id="{55C3F54C-A204-4001-9C02-B2FC739C2ABC}" type="datetime1">
              <a:rPr lang="de-DE" sz="1100" b="1" smtClean="0">
                <a:solidFill>
                  <a:schemeClr val="tx1"/>
                </a:solidFill>
              </a:rPr>
              <a:t>26.06.2023</a:t>
            </a:fld>
            <a:endParaRPr lang="de-DE" sz="1100" b="1" dirty="0">
              <a:solidFill>
                <a:schemeClr val="tx1"/>
              </a:solidFill>
            </a:endParaRPr>
          </a:p>
        </p:txBody>
      </p:sp>
      <p:sp>
        <p:nvSpPr>
          <p:cNvPr id="3" name="Fußzeilenplatzhalter 2"/>
          <p:cNvSpPr>
            <a:spLocks noGrp="1"/>
          </p:cNvSpPr>
          <p:nvPr>
            <p:ph type="ftr" sz="quarter" idx="11"/>
          </p:nvPr>
        </p:nvSpPr>
        <p:spPr/>
        <p:txBody>
          <a:bodyPr/>
          <a:lstStyle/>
          <a:p>
            <a:pPr rtl="0"/>
            <a:r>
              <a:rPr lang="de-DE" sz="1100" b="1" dirty="0" smtClean="0">
                <a:solidFill>
                  <a:schemeClr val="tx1"/>
                </a:solidFill>
              </a:rPr>
              <a:t>Andrii Dra󠆴gozhynskyi</a:t>
            </a:r>
            <a:endParaRPr lang="de-DE" sz="1100" b="1" dirty="0">
              <a:solidFill>
                <a:schemeClr val="tx1"/>
              </a:solidFill>
            </a:endParaRPr>
          </a:p>
        </p:txBody>
      </p:sp>
      <p:sp>
        <p:nvSpPr>
          <p:cNvPr id="4" name="Foliennummernplatzhalter 3"/>
          <p:cNvSpPr>
            <a:spLocks noGrp="1"/>
          </p:cNvSpPr>
          <p:nvPr>
            <p:ph type="sldNum" sz="quarter" idx="12"/>
          </p:nvPr>
        </p:nvSpPr>
        <p:spPr/>
        <p:txBody>
          <a:bodyPr/>
          <a:lstStyle/>
          <a:p>
            <a:pPr rtl="0"/>
            <a:fld id="{7DC1BBB0-96F0-4077-A278-0F3FB5C104D3}" type="slidenum">
              <a:rPr lang="de-DE" sz="1100" smtClean="0">
                <a:solidFill>
                  <a:schemeClr val="tx1"/>
                </a:solidFill>
              </a:rPr>
              <a:pPr rtl="0"/>
              <a:t>9</a:t>
            </a:fld>
            <a:endParaRPr lang="de-DE" sz="1100" dirty="0">
              <a:solidFill>
                <a:schemeClr val="tx1"/>
              </a:solidFill>
            </a:endParaRPr>
          </a:p>
        </p:txBody>
      </p:sp>
      <p:graphicFrame>
        <p:nvGraphicFramePr>
          <p:cNvPr id="5" name="Diagramm 4"/>
          <p:cNvGraphicFramePr/>
          <p:nvPr>
            <p:extLst>
              <p:ext uri="{D42A27DB-BD31-4B8C-83A1-F6EECF244321}">
                <p14:modId xmlns:p14="http://schemas.microsoft.com/office/powerpoint/2010/main" val="3572915742"/>
              </p:ext>
            </p:extLst>
          </p:nvPr>
        </p:nvGraphicFramePr>
        <p:xfrm>
          <a:off x="477789" y="908720"/>
          <a:ext cx="10513167"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hteck 5"/>
          <p:cNvSpPr/>
          <p:nvPr/>
        </p:nvSpPr>
        <p:spPr>
          <a:xfrm>
            <a:off x="2710036" y="188640"/>
            <a:ext cx="7776864" cy="400110"/>
          </a:xfrm>
          <a:prstGeom prst="rect">
            <a:avLst/>
          </a:prstGeom>
        </p:spPr>
        <p:txBody>
          <a:bodyPr wrap="square">
            <a:spAutoFit/>
          </a:bodyPr>
          <a:lstStyle/>
          <a:p>
            <a:pPr marL="285750" indent="-285750">
              <a:buFont typeface="Wingdings" panose="05000000000000000000" pitchFamily="2" charset="2"/>
              <a:buChar char="§"/>
            </a:pPr>
            <a:r>
              <a:rPr lang="de-DE" sz="2000" b="1" dirty="0"/>
              <a:t>Programmlogik zur Ansprache der API entwickeln </a:t>
            </a:r>
            <a:endParaRPr lang="ru-RU" sz="2000" b="1" dirty="0"/>
          </a:p>
        </p:txBody>
      </p:sp>
    </p:spTree>
    <p:extLst>
      <p:ext uri="{BB962C8B-B14F-4D97-AF65-F5344CB8AC3E}">
        <p14:creationId xmlns:p14="http://schemas.microsoft.com/office/powerpoint/2010/main" val="413717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1B4529A-BA64-4114-A734-FA975193540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CC6B5AC-8B21-468B-AD87-A71CD4D8B00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0AB85BBB-13FE-46FD-9F94-860225DF6EB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789BCD54-FE60-4639-A8D2-241535EA740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2CD780C-0B9C-42A5-ADE3-6775B2B8C5BE}"/>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C003B89B-28B6-4C99-B105-E3D87678BB6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882DFDD4-9BC2-45E7-8119-D197C922BDA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C24763A0-0072-4681-BC93-A57F4DD7195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87571E2A-1ECF-4D09-8802-57042D0B1FA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FAD4274D-4DEE-477B-BC19-23297E05373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theme/theme1.xml><?xml version="1.0" encoding="utf-8"?>
<a:theme xmlns:a="http://schemas.openxmlformats.org/drawingml/2006/main" name="Rückblick">
  <a:themeElements>
    <a:clrScheme name="Warmes Blau">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ückblic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erbundene Kant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Design">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Design">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5743</Words>
  <Application>Microsoft Office PowerPoint</Application>
  <PresentationFormat>Benutzerdefiniert</PresentationFormat>
  <Paragraphs>631</Paragraphs>
  <Slides>26</Slides>
  <Notes>23</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26</vt:i4>
      </vt:variant>
    </vt:vector>
  </HeadingPairs>
  <TitlesOfParts>
    <vt:vector size="35" baseType="lpstr">
      <vt:lpstr>Arial</vt:lpstr>
      <vt:lpstr>Calibri</vt:lpstr>
      <vt:lpstr>Calibri Light</vt:lpstr>
      <vt:lpstr>Consolas</vt:lpstr>
      <vt:lpstr>Euphemia</vt:lpstr>
      <vt:lpstr>Segoe UI</vt:lpstr>
      <vt:lpstr>Times New Roman</vt:lpstr>
      <vt:lpstr>Wingdings</vt:lpstr>
      <vt:lpstr>Rückblick</vt:lpstr>
      <vt:lpstr>PowerPoint-Präsentation</vt:lpstr>
      <vt:lpstr>Inhalt</vt:lpstr>
      <vt:lpstr>Ausgangssituation</vt:lpstr>
      <vt:lpstr>Ausgangssituation</vt:lpstr>
      <vt:lpstr>Ausgangssituation</vt:lpstr>
      <vt:lpstr>PowerPoint-Präsentation</vt:lpstr>
      <vt:lpstr>Ablauf Plan und Kosten Plan</vt:lpstr>
      <vt:lpstr>PowerPoint-Präsentation</vt:lpstr>
      <vt:lpstr>PowerPoint-Präsentation</vt:lpstr>
      <vt:lpstr>Programmlogik zur Ansprache der API entwickeln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Fazit </vt:lpstr>
      <vt:lpstr>Fazit </vt:lpstr>
      <vt:lpstr>Entwickeln einer Webanwendung für einen Router.</vt:lpstr>
      <vt:lpstr>PowerPoint-Präsentation</vt:lpstr>
      <vt:lpstr>PowerPoint-Präsentation</vt:lpstr>
      <vt:lpstr>PowerPoint-Präsentation</vt:lpstr>
      <vt:lpstr>PowerPoint-Präsentation</vt:lpstr>
      <vt:lpstr>Ausgangssituation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Dragozhynskyi Andrii</dc:creator>
  <cp:lastModifiedBy>Dragozhynskyi Andrii</cp:lastModifiedBy>
  <cp:revision>282</cp:revision>
  <dcterms:created xsi:type="dcterms:W3CDTF">2022-07-14T10:41:29Z</dcterms:created>
  <dcterms:modified xsi:type="dcterms:W3CDTF">2023-06-27T11:26:22Z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